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4" r:id="rId1"/>
  </p:sldMasterIdLst>
  <p:notesMasterIdLst>
    <p:notesMasterId r:id="rId12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F1C849-A7EB-437F-AED4-F40EFB525330}" type="datetimeFigureOut">
              <a:rPr lang="pl-PL" smtClean="0"/>
              <a:pPr/>
              <a:t>2010-05-16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F443CE-1BF5-4B36-8D65-1EBDA81F21C9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28" name="Symbol zastępczy daty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D9003417-4EF3-4223-90DD-F8B59C6826F2}" type="datetimeFigureOut">
              <a:rPr lang="pl-PL" smtClean="0"/>
              <a:pPr/>
              <a:t>2010-05-16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pl-PL"/>
          </a:p>
        </p:txBody>
      </p:sp>
      <p:sp>
        <p:nvSpPr>
          <p:cNvPr id="10" name="Prostokąt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ostokąt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Prostokąt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Prostokąt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Łącznik prosty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Łącznik prosty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Łącznik prosty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Łącznik prosty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Łącznik prosty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Łącznik prosty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Prostokąt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ipsa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ipsa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ipsa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35F9711B-E8D8-4F57-AA66-22C243444CD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03417-4EF3-4223-90DD-F8B59C6826F2}" type="datetimeFigureOut">
              <a:rPr lang="pl-PL" smtClean="0"/>
              <a:pPr/>
              <a:t>2010-05-16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9711B-E8D8-4F57-AA66-22C243444CD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03417-4EF3-4223-90DD-F8B59C6826F2}" type="datetimeFigureOut">
              <a:rPr lang="pl-PL" smtClean="0"/>
              <a:pPr/>
              <a:t>2010-05-16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9711B-E8D8-4F57-AA66-22C243444CD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8" name="Symbol zastępczy zawartości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9003417-4EF3-4223-90DD-F8B59C6826F2}" type="datetimeFigureOut">
              <a:rPr lang="pl-PL" smtClean="0"/>
              <a:pPr/>
              <a:t>2010-05-16</a:t>
            </a:fld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5F9711B-E8D8-4F57-AA66-22C243444CD0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D9003417-4EF3-4223-90DD-F8B59C6826F2}" type="datetimeFigureOut">
              <a:rPr lang="pl-PL" smtClean="0"/>
              <a:pPr/>
              <a:t>2010-05-16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pl-PL"/>
          </a:p>
        </p:txBody>
      </p:sp>
      <p:sp>
        <p:nvSpPr>
          <p:cNvPr id="9" name="Prostokąt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Prostokąt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rostokąt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ostokąt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Łącznik prosty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Łącznik prosty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Łącznik prosty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Łącznik prosty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Łącznik prosty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Prostokąt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ipsa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ipsa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ipsa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Łącznik prosty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35F9711B-E8D8-4F57-AA66-22C243444CD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03417-4EF3-4223-90DD-F8B59C6826F2}" type="datetimeFigureOut">
              <a:rPr lang="pl-PL" smtClean="0"/>
              <a:pPr/>
              <a:t>2010-05-16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9711B-E8D8-4F57-AA66-22C243444CD0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9" name="Symbol zastępczy zawartości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1" name="Symbol zastępczy zawartości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03417-4EF3-4223-90DD-F8B59C6826F2}" type="datetimeFigureOut">
              <a:rPr lang="pl-PL" smtClean="0"/>
              <a:pPr/>
              <a:t>2010-05-16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9711B-E8D8-4F57-AA66-22C243444CD0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1" name="Symbol zastępczy zawartości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3" name="Symbol zastępczy zawartości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2" name="Symbol zastępczy tekstu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14" name="Symbol zastępczy tekstu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6" name="Symbol zastępczy daty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9003417-4EF3-4223-90DD-F8B59C6826F2}" type="datetimeFigureOut">
              <a:rPr lang="pl-PL" smtClean="0"/>
              <a:pPr/>
              <a:t>2010-05-16</a:t>
            </a:fld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5F9711B-E8D8-4F57-AA66-22C243444CD0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03417-4EF3-4223-90DD-F8B59C6826F2}" type="datetimeFigureOut">
              <a:rPr lang="pl-PL" smtClean="0"/>
              <a:pPr/>
              <a:t>2010-05-16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9711B-E8D8-4F57-AA66-22C243444CD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Łącznik prosty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8" name="Łącznik prosty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Łącznik prosty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Łącznik prosty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Prostokąt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Łącznik prosty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Symbol zastępczy zawartości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1" name="Symbol zastępczy daty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9003417-4EF3-4223-90DD-F8B59C6826F2}" type="datetimeFigureOut">
              <a:rPr lang="pl-PL" smtClean="0"/>
              <a:pPr/>
              <a:t>2010-05-16</a:t>
            </a:fld>
            <a:endParaRPr lang="pl-PL"/>
          </a:p>
        </p:txBody>
      </p:sp>
      <p:sp>
        <p:nvSpPr>
          <p:cNvPr id="22" name="Symbol zastępczy numeru slajdu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5F9711B-E8D8-4F57-AA66-22C243444CD0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3" name="Symbol zastępczy stopki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Łącznik prosty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ipsa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10" name="Łącznik prosty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Prostokąt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Łącznik prosty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Łącznik prosty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Łącznik prosty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Symbol zastępczy daty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9003417-4EF3-4223-90DD-F8B59C6826F2}" type="datetimeFigureOut">
              <a:rPr lang="pl-PL" smtClean="0"/>
              <a:pPr/>
              <a:t>2010-05-16</a:t>
            </a:fld>
            <a:endParaRPr lang="pl-PL"/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5F9711B-E8D8-4F57-AA66-22C243444CD0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1" name="Symbol zastępczy stopki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Łącznik prosty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D9003417-4EF3-4223-90DD-F8B59C6826F2}" type="datetimeFigureOut">
              <a:rPr lang="pl-PL" smtClean="0"/>
              <a:pPr/>
              <a:t>2010-05-16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7" name="Łącznik prosty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Łącznik prosty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Prostokąt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Łącznik prosty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ipsa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35F9711B-E8D8-4F57-AA66-22C243444CD0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3500438"/>
            <a:ext cx="5072098" cy="2025658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0" h="0"/>
            <a:bevelB w="0" h="0"/>
          </a:sp3d>
        </p:spPr>
      </p:pic>
      <p:sp>
        <p:nvSpPr>
          <p:cNvPr id="5" name="Prostokąt 4"/>
          <p:cNvSpPr/>
          <p:nvPr/>
        </p:nvSpPr>
        <p:spPr>
          <a:xfrm>
            <a:off x="2071670" y="1500174"/>
            <a:ext cx="6192721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32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NOWE TECHNOLOGIE </a:t>
            </a:r>
          </a:p>
          <a:p>
            <a:pPr algn="ctr"/>
            <a:r>
              <a:rPr lang="pl-PL" sz="32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NA USŁUGACH EDUKACJI</a:t>
            </a:r>
            <a:endParaRPr lang="pl-PL" sz="32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3786190"/>
            <a:ext cx="561975" cy="52387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28" y="5072074"/>
            <a:ext cx="352426" cy="333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2928926" y="1500174"/>
            <a:ext cx="39485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KONIEC!!!</a:t>
            </a:r>
            <a:endParaRPr lang="pl-PL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2143108" y="3071810"/>
            <a:ext cx="579197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28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CZAS TRWANIA PROJEKTU:</a:t>
            </a:r>
            <a:endParaRPr lang="pl-PL" sz="28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1357290" y="4214818"/>
            <a:ext cx="707233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w</a:t>
            </a:r>
            <a:r>
              <a:rPr lang="pl-PL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rzesień - maj</a:t>
            </a:r>
            <a:endParaRPr lang="pl-PL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/>
          <p:cNvSpPr/>
          <p:nvPr/>
        </p:nvSpPr>
        <p:spPr>
          <a:xfrm>
            <a:off x="2285984" y="642918"/>
            <a:ext cx="591860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32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UCZESTNICY PROJEKTU</a:t>
            </a:r>
            <a:endParaRPr lang="pl-PL" sz="32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3286116" y="1571612"/>
            <a:ext cx="550072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pl-PL" sz="2000" dirty="0" smtClean="0">
                <a:latin typeface="Gill Sans Ultra Bold" pitchFamily="34" charset="-18"/>
              </a:rPr>
              <a:t>Bryll Paulina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2000" dirty="0" err="1" smtClean="0">
                <a:latin typeface="Gill Sans Ultra Bold" pitchFamily="34" charset="-18"/>
              </a:rPr>
              <a:t>Durmaj</a:t>
            </a:r>
            <a:r>
              <a:rPr lang="pl-PL" sz="2000" dirty="0" smtClean="0">
                <a:latin typeface="Gill Sans Ultra Bold" pitchFamily="34" charset="-18"/>
              </a:rPr>
              <a:t> Marcin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2000" dirty="0" err="1" smtClean="0">
                <a:latin typeface="Gill Sans Ultra Bold" pitchFamily="34" charset="-18"/>
              </a:rPr>
              <a:t>Farganus</a:t>
            </a:r>
            <a:r>
              <a:rPr lang="pl-PL" sz="2000" dirty="0" smtClean="0">
                <a:latin typeface="Gill Sans Ultra Bold" pitchFamily="34" charset="-18"/>
              </a:rPr>
              <a:t> Marcin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2000" dirty="0" err="1" smtClean="0">
                <a:latin typeface="Gill Sans Ultra Bold" pitchFamily="34" charset="-18"/>
              </a:rPr>
              <a:t>Grochalska</a:t>
            </a:r>
            <a:r>
              <a:rPr lang="pl-PL" sz="2000" dirty="0" smtClean="0">
                <a:latin typeface="Gill Sans Ultra Bold" pitchFamily="34" charset="-18"/>
              </a:rPr>
              <a:t> Agnieszka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2000" dirty="0" err="1" smtClean="0">
                <a:latin typeface="Gill Sans Ultra Bold" pitchFamily="34" charset="-18"/>
              </a:rPr>
              <a:t>Grochalski</a:t>
            </a:r>
            <a:r>
              <a:rPr lang="pl-PL" sz="2000" dirty="0" smtClean="0">
                <a:latin typeface="Gill Sans Ultra Bold" pitchFamily="34" charset="-18"/>
              </a:rPr>
              <a:t> Mateusz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2000" dirty="0" smtClean="0">
                <a:latin typeface="Gill Sans Ultra Bold" pitchFamily="34" charset="-18"/>
              </a:rPr>
              <a:t>Kawecka Monika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2000" dirty="0" err="1" smtClean="0">
                <a:latin typeface="Gill Sans Ultra Bold" pitchFamily="34" charset="-18"/>
              </a:rPr>
              <a:t>Kiesiński</a:t>
            </a:r>
            <a:r>
              <a:rPr lang="pl-PL" sz="2000" dirty="0" smtClean="0">
                <a:latin typeface="Gill Sans Ultra Bold" pitchFamily="34" charset="-18"/>
              </a:rPr>
              <a:t> Kamil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2000" dirty="0" err="1" smtClean="0">
                <a:latin typeface="Gill Sans Ultra Bold" pitchFamily="34" charset="-18"/>
              </a:rPr>
              <a:t>Kotwińska</a:t>
            </a:r>
            <a:r>
              <a:rPr lang="pl-PL" sz="2000" dirty="0" smtClean="0">
                <a:latin typeface="Gill Sans Ultra Bold" pitchFamily="34" charset="-18"/>
              </a:rPr>
              <a:t> Melania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2000" dirty="0" smtClean="0">
                <a:latin typeface="Gill Sans Ultra Bold" pitchFamily="34" charset="-18"/>
              </a:rPr>
              <a:t>Kubiak Karolina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2000" dirty="0" err="1" smtClean="0">
                <a:latin typeface="Gill Sans Ultra Bold" pitchFamily="34" charset="-18"/>
              </a:rPr>
              <a:t>Letkewicz</a:t>
            </a:r>
            <a:r>
              <a:rPr lang="pl-PL" sz="2000" dirty="0" smtClean="0">
                <a:latin typeface="Gill Sans Ultra Bold" pitchFamily="34" charset="-18"/>
              </a:rPr>
              <a:t> Kamila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2000" dirty="0" smtClean="0">
                <a:latin typeface="Gill Sans Ultra Bold" pitchFamily="34" charset="-18"/>
              </a:rPr>
              <a:t>Serdeczna Żaneta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2000" dirty="0" smtClean="0">
                <a:latin typeface="Gill Sans Ultra Bold" pitchFamily="34" charset="-18"/>
              </a:rPr>
              <a:t>Sidorowicz Grzegorz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2000" dirty="0" err="1" smtClean="0">
                <a:latin typeface="Gill Sans Ultra Bold" pitchFamily="34" charset="-18"/>
              </a:rPr>
              <a:t>Sługocka</a:t>
            </a:r>
            <a:r>
              <a:rPr lang="pl-PL" sz="2000" dirty="0" smtClean="0">
                <a:latin typeface="Gill Sans Ultra Bold" pitchFamily="34" charset="-18"/>
              </a:rPr>
              <a:t> Klaudia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2000" dirty="0" err="1" smtClean="0">
                <a:latin typeface="Gill Sans Ultra Bold" pitchFamily="34" charset="-18"/>
              </a:rPr>
              <a:t>Sługocka</a:t>
            </a:r>
            <a:r>
              <a:rPr lang="pl-PL" sz="2000" dirty="0" smtClean="0">
                <a:latin typeface="Gill Sans Ultra Bold" pitchFamily="34" charset="-18"/>
              </a:rPr>
              <a:t> Natalia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2000" dirty="0" smtClean="0">
                <a:latin typeface="Gill Sans Ultra Bold" pitchFamily="34" charset="-18"/>
              </a:rPr>
              <a:t>Zalewski Bartłomiej</a:t>
            </a:r>
            <a:endParaRPr lang="pl-PL" sz="2000" dirty="0">
              <a:latin typeface="Gill Sans Ultra Bold" pitchFamily="34" charset="-18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3786190"/>
            <a:ext cx="5619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5000636"/>
            <a:ext cx="423864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/>
          <p:cNvSpPr/>
          <p:nvPr/>
        </p:nvSpPr>
        <p:spPr>
          <a:xfrm>
            <a:off x="3143240" y="928670"/>
            <a:ext cx="4052153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32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NASZE FOTKI</a:t>
            </a:r>
            <a:endParaRPr lang="pl-PL" sz="32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3857628"/>
            <a:ext cx="5619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5000636"/>
            <a:ext cx="423864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0298" y="1643049"/>
            <a:ext cx="3929090" cy="2948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86446" y="4286256"/>
            <a:ext cx="3143272" cy="236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00364" y="4714884"/>
            <a:ext cx="2571768" cy="193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3357554" y="857232"/>
            <a:ext cx="347242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32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NASZA PRACA</a:t>
            </a:r>
            <a:endParaRPr lang="pl-PL" sz="32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3857628"/>
            <a:ext cx="5619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5072074"/>
            <a:ext cx="352426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 descr="J:\kościół w pogorzeli\SNV8035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1670" y="1643050"/>
            <a:ext cx="3143272" cy="2406568"/>
          </a:xfrm>
          <a:prstGeom prst="rect">
            <a:avLst/>
          </a:prstGeom>
          <a:noFill/>
        </p:spPr>
      </p:pic>
      <p:pic>
        <p:nvPicPr>
          <p:cNvPr id="5125" name="Picture 5" descr="J:\kościół w pogorzeli\SNV8037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29256" y="4071942"/>
            <a:ext cx="3314696" cy="248602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359224" y="1071546"/>
            <a:ext cx="8784776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28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WYWIAD W SIEDZIBIE</a:t>
            </a:r>
          </a:p>
          <a:p>
            <a:pPr algn="ctr"/>
            <a:r>
              <a:rPr lang="pl-PL" sz="28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TOWARZYSTWA PRZYJACIÓŁ KRZYŻOWIC</a:t>
            </a:r>
            <a:endParaRPr lang="pl-PL" sz="28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3786190"/>
            <a:ext cx="5619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5000636"/>
            <a:ext cx="423864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 descr="J:\kościół w pogorzeli\SNV8038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0298" y="2285992"/>
            <a:ext cx="3571900" cy="2678925"/>
          </a:xfrm>
          <a:prstGeom prst="rect">
            <a:avLst/>
          </a:prstGeom>
          <a:noFill/>
        </p:spPr>
      </p:pic>
      <p:pic>
        <p:nvPicPr>
          <p:cNvPr id="6149" name="Picture 5" descr="J:\kościół w pogorzeli\SNV8037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5074" y="3857628"/>
            <a:ext cx="2600316" cy="195023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/>
          <p:cNvSpPr/>
          <p:nvPr/>
        </p:nvSpPr>
        <p:spPr>
          <a:xfrm>
            <a:off x="1857356" y="642918"/>
            <a:ext cx="6527748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32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FOTOGRAFIE</a:t>
            </a:r>
          </a:p>
          <a:p>
            <a:pPr algn="ctr"/>
            <a:r>
              <a:rPr lang="pl-PL" sz="32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ZABYTKOWEGO KOŚCIOŁA</a:t>
            </a:r>
            <a:endParaRPr lang="pl-PL" sz="32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3786190"/>
            <a:ext cx="5619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5000636"/>
            <a:ext cx="423864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 descr="J:\kościół w pogorzeli\kos_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4546" y="1857364"/>
            <a:ext cx="3617679" cy="2714644"/>
          </a:xfrm>
          <a:prstGeom prst="rect">
            <a:avLst/>
          </a:prstGeom>
          <a:noFill/>
        </p:spPr>
      </p:pic>
      <p:pic>
        <p:nvPicPr>
          <p:cNvPr id="7173" name="Picture 5" descr="J:\kościół w pogorzeli\kos_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57818" y="4071942"/>
            <a:ext cx="3314696" cy="2486022"/>
          </a:xfrm>
          <a:prstGeom prst="rect">
            <a:avLst/>
          </a:prstGeom>
          <a:noFill/>
        </p:spPr>
      </p:pic>
      <p:pic>
        <p:nvPicPr>
          <p:cNvPr id="7174" name="Picture 6" descr="J:\kościół w pogorzeli\kos_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5984" y="4857760"/>
            <a:ext cx="2397120" cy="1795394"/>
          </a:xfrm>
          <a:prstGeom prst="rect">
            <a:avLst/>
          </a:prstGeom>
          <a:noFill/>
        </p:spPr>
      </p:pic>
      <p:pic>
        <p:nvPicPr>
          <p:cNvPr id="7175" name="Picture 7" descr="J:\kościół w pogorzeli\SNV80366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43636" y="1785926"/>
            <a:ext cx="2713042" cy="203894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/>
          <p:cNvSpPr/>
          <p:nvPr/>
        </p:nvSpPr>
        <p:spPr>
          <a:xfrm>
            <a:off x="2000232" y="714356"/>
            <a:ext cx="627607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32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NAUKA POPRZEZ ZABAWĘ</a:t>
            </a:r>
            <a:endParaRPr lang="pl-PL" sz="32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3857628"/>
            <a:ext cx="5619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5000636"/>
            <a:ext cx="423864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9" y="1643050"/>
            <a:ext cx="3071834" cy="4095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7" name="Picture 5" descr="J:\Nowy folder\SNV8056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289020" y="-7715328"/>
            <a:ext cx="27660576" cy="23317200"/>
          </a:xfrm>
          <a:prstGeom prst="rect">
            <a:avLst/>
          </a:prstGeom>
          <a:noFill/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57422" y="2428868"/>
            <a:ext cx="2760860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2786050" y="785794"/>
            <a:ext cx="459613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32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PRACA W TERENIE</a:t>
            </a:r>
            <a:endParaRPr lang="pl-PL" sz="32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3857628"/>
            <a:ext cx="5619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5000636"/>
            <a:ext cx="423864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64" y="1500174"/>
            <a:ext cx="3522476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00694" y="3786190"/>
            <a:ext cx="3355967" cy="2518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5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14612" y="4572008"/>
            <a:ext cx="2212959" cy="1660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3071802" y="857232"/>
            <a:ext cx="387317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32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NASZE ZAJĘCIA</a:t>
            </a:r>
            <a:endParaRPr lang="pl-PL" sz="32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3786190"/>
            <a:ext cx="5619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5000636"/>
            <a:ext cx="352426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1857364"/>
            <a:ext cx="3498843" cy="2625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85918" y="1643050"/>
            <a:ext cx="2927339" cy="219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14612" y="4143380"/>
            <a:ext cx="3070215" cy="230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ykusz">
  <a:themeElements>
    <a:clrScheme name="Moduł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Wykusz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ykusz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106</TotalTime>
  <Words>69</Words>
  <Application>Microsoft Office PowerPoint</Application>
  <PresentationFormat>Pokaz na ekranie (4:3)</PresentationFormat>
  <Paragraphs>30</Paragraphs>
  <Slides>10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1" baseType="lpstr">
      <vt:lpstr>Wykusz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</vt:vector>
  </TitlesOfParts>
  <Company>Ministrerstwo Edukacji Narodowej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nauczyciel003n</dc:creator>
  <cp:lastModifiedBy>Komp</cp:lastModifiedBy>
  <cp:revision>13</cp:revision>
  <dcterms:created xsi:type="dcterms:W3CDTF">2010-05-06T12:50:13Z</dcterms:created>
  <dcterms:modified xsi:type="dcterms:W3CDTF">2010-05-16T16:27:55Z</dcterms:modified>
</cp:coreProperties>
</file>