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Lst>
  <p:sldSz cx="9144000" cy="6858000" type="screen4x3"/>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8" d="100"/>
          <a:sy n="88" d="100"/>
        </p:scale>
        <p:origin x="-1062"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685800" y="2130425"/>
            <a:ext cx="7772400" cy="1470025"/>
          </a:xfrm>
        </p:spPr>
        <p:txBody>
          <a:bodyPr/>
          <a:lstStyle/>
          <a:p>
            <a:r>
              <a:rPr lang="pl-PL" smtClean="0"/>
              <a:t>Kliknij, aby edytować styl</a:t>
            </a:r>
            <a:endParaRPr lang="pl-PL"/>
          </a:p>
        </p:txBody>
      </p:sp>
      <p:sp>
        <p:nvSpPr>
          <p:cNvPr id="3" name="Podtytuł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smtClean="0"/>
              <a:t>Kliknij, aby edytować styl wzorca podtytułu</a:t>
            </a:r>
            <a:endParaRPr lang="pl-PL"/>
          </a:p>
        </p:txBody>
      </p:sp>
      <p:sp>
        <p:nvSpPr>
          <p:cNvPr id="4" name="Symbol zastępczy daty 3"/>
          <p:cNvSpPr>
            <a:spLocks noGrp="1"/>
          </p:cNvSpPr>
          <p:nvPr>
            <p:ph type="dt" sz="half" idx="10"/>
          </p:nvPr>
        </p:nvSpPr>
        <p:spPr/>
        <p:txBody>
          <a:bodyPr/>
          <a:lstStyle/>
          <a:p>
            <a:fld id="{06298E03-1614-411A-9EE5-BFB21BDE7BCD}" type="datetimeFigureOut">
              <a:rPr lang="pl-PL" smtClean="0"/>
              <a:t>2010-05-04</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D6F3C818-9616-47F9-9829-78EDC269B802}" type="slidenum">
              <a:rPr lang="pl-PL" smtClean="0"/>
              <a:t>‹#›</a:t>
            </a:fld>
            <a:endParaRPr lang="pl-PL"/>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tytułu pionowego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06298E03-1614-411A-9EE5-BFB21BDE7BCD}" type="datetimeFigureOut">
              <a:rPr lang="pl-PL" smtClean="0"/>
              <a:t>2010-05-04</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D6F3C818-9616-47F9-9829-78EDC269B802}" type="slidenum">
              <a:rPr lang="pl-PL" smtClean="0"/>
              <a:t>‹#›</a:t>
            </a:fld>
            <a:endParaRPr lang="pl-P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629400" y="274638"/>
            <a:ext cx="2057400" cy="5851525"/>
          </a:xfrm>
        </p:spPr>
        <p:txBody>
          <a:bodyPr vert="eaVert"/>
          <a:lstStyle/>
          <a:p>
            <a:r>
              <a:rPr lang="pl-PL" smtClean="0"/>
              <a:t>Kliknij, aby edytować styl</a:t>
            </a:r>
            <a:endParaRPr lang="pl-PL"/>
          </a:p>
        </p:txBody>
      </p:sp>
      <p:sp>
        <p:nvSpPr>
          <p:cNvPr id="3" name="Symbol zastępczy tytułu pionowego 2"/>
          <p:cNvSpPr>
            <a:spLocks noGrp="1"/>
          </p:cNvSpPr>
          <p:nvPr>
            <p:ph type="body" orient="vert" idx="1"/>
          </p:nvPr>
        </p:nvSpPr>
        <p:spPr>
          <a:xfrm>
            <a:off x="457200" y="274638"/>
            <a:ext cx="6019800" cy="5851525"/>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06298E03-1614-411A-9EE5-BFB21BDE7BCD}" type="datetimeFigureOut">
              <a:rPr lang="pl-PL" smtClean="0"/>
              <a:t>2010-05-04</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D6F3C818-9616-47F9-9829-78EDC269B802}" type="slidenum">
              <a:rPr lang="pl-PL" smtClean="0"/>
              <a:t>‹#›</a:t>
            </a:fld>
            <a:endParaRPr lang="pl-PL"/>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06298E03-1614-411A-9EE5-BFB21BDE7BCD}" type="datetimeFigureOut">
              <a:rPr lang="pl-PL" smtClean="0"/>
              <a:t>2010-05-04</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D6F3C818-9616-47F9-9829-78EDC269B802}" type="slidenum">
              <a:rPr lang="pl-PL" smtClean="0"/>
              <a:t>‹#›</a:t>
            </a:fld>
            <a:endParaRPr lang="pl-P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22313" y="4406900"/>
            <a:ext cx="7772400" cy="1362075"/>
          </a:xfrm>
        </p:spPr>
        <p:txBody>
          <a:bodyPr anchor="t"/>
          <a:lstStyle>
            <a:lvl1pPr algn="l">
              <a:defRPr sz="4000" b="1" cap="all"/>
            </a:lvl1pPr>
          </a:lstStyle>
          <a:p>
            <a:r>
              <a:rPr lang="pl-PL" smtClean="0"/>
              <a:t>Kliknij, aby edytować styl</a:t>
            </a:r>
            <a:endParaRPr lang="pl-PL"/>
          </a:p>
        </p:txBody>
      </p:sp>
      <p:sp>
        <p:nvSpPr>
          <p:cNvPr id="3" name="Symbol zastępczy tekst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smtClean="0"/>
              <a:t>Kliknij, aby edytować style wzorca tekstu</a:t>
            </a:r>
          </a:p>
        </p:txBody>
      </p:sp>
      <p:sp>
        <p:nvSpPr>
          <p:cNvPr id="4" name="Symbol zastępczy daty 3"/>
          <p:cNvSpPr>
            <a:spLocks noGrp="1"/>
          </p:cNvSpPr>
          <p:nvPr>
            <p:ph type="dt" sz="half" idx="10"/>
          </p:nvPr>
        </p:nvSpPr>
        <p:spPr/>
        <p:txBody>
          <a:bodyPr/>
          <a:lstStyle/>
          <a:p>
            <a:fld id="{06298E03-1614-411A-9EE5-BFB21BDE7BCD}" type="datetimeFigureOut">
              <a:rPr lang="pl-PL" smtClean="0"/>
              <a:t>2010-05-04</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D6F3C818-9616-47F9-9829-78EDC269B802}" type="slidenum">
              <a:rPr lang="pl-PL" smtClean="0"/>
              <a:t>‹#›</a:t>
            </a:fld>
            <a:endParaRPr lang="pl-PL"/>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zawartości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daty 4"/>
          <p:cNvSpPr>
            <a:spLocks noGrp="1"/>
          </p:cNvSpPr>
          <p:nvPr>
            <p:ph type="dt" sz="half" idx="10"/>
          </p:nvPr>
        </p:nvSpPr>
        <p:spPr/>
        <p:txBody>
          <a:bodyPr/>
          <a:lstStyle/>
          <a:p>
            <a:fld id="{06298E03-1614-411A-9EE5-BFB21BDE7BCD}" type="datetimeFigureOut">
              <a:rPr lang="pl-PL" smtClean="0"/>
              <a:t>2010-05-04</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D6F3C818-9616-47F9-9829-78EDC269B802}" type="slidenum">
              <a:rPr lang="pl-PL" smtClean="0"/>
              <a:t>‹#›</a:t>
            </a:fld>
            <a:endParaRPr lang="pl-PL"/>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a:lvl1pPr>
          </a:lstStyle>
          <a:p>
            <a:r>
              <a:rPr lang="pl-PL" smtClean="0"/>
              <a:t>Kliknij, aby edytować styl</a:t>
            </a:r>
            <a:endParaRPr lang="pl-PL"/>
          </a:p>
        </p:txBody>
      </p:sp>
      <p:sp>
        <p:nvSpPr>
          <p:cNvPr id="3" name="Symbol zastępczy tekst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4" name="Symbol zastępczy zawartośc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tekst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6" name="Symbol zastępczy zawartości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7" name="Symbol zastępczy daty 6"/>
          <p:cNvSpPr>
            <a:spLocks noGrp="1"/>
          </p:cNvSpPr>
          <p:nvPr>
            <p:ph type="dt" sz="half" idx="10"/>
          </p:nvPr>
        </p:nvSpPr>
        <p:spPr/>
        <p:txBody>
          <a:bodyPr/>
          <a:lstStyle/>
          <a:p>
            <a:fld id="{06298E03-1614-411A-9EE5-BFB21BDE7BCD}" type="datetimeFigureOut">
              <a:rPr lang="pl-PL" smtClean="0"/>
              <a:t>2010-05-04</a:t>
            </a:fld>
            <a:endParaRPr lang="pl-PL"/>
          </a:p>
        </p:txBody>
      </p:sp>
      <p:sp>
        <p:nvSpPr>
          <p:cNvPr id="8" name="Symbol zastępczy stopki 7"/>
          <p:cNvSpPr>
            <a:spLocks noGrp="1"/>
          </p:cNvSpPr>
          <p:nvPr>
            <p:ph type="ftr" sz="quarter" idx="11"/>
          </p:nvPr>
        </p:nvSpPr>
        <p:spPr/>
        <p:txBody>
          <a:bodyPr/>
          <a:lstStyle/>
          <a:p>
            <a:endParaRPr lang="pl-PL"/>
          </a:p>
        </p:txBody>
      </p:sp>
      <p:sp>
        <p:nvSpPr>
          <p:cNvPr id="9" name="Symbol zastępczy numeru slajdu 8"/>
          <p:cNvSpPr>
            <a:spLocks noGrp="1"/>
          </p:cNvSpPr>
          <p:nvPr>
            <p:ph type="sldNum" sz="quarter" idx="12"/>
          </p:nvPr>
        </p:nvSpPr>
        <p:spPr/>
        <p:txBody>
          <a:bodyPr/>
          <a:lstStyle/>
          <a:p>
            <a:fld id="{D6F3C818-9616-47F9-9829-78EDC269B802}" type="slidenum">
              <a:rPr lang="pl-PL" smtClean="0"/>
              <a:t>‹#›</a:t>
            </a:fld>
            <a:endParaRPr lang="pl-PL"/>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daty 2"/>
          <p:cNvSpPr>
            <a:spLocks noGrp="1"/>
          </p:cNvSpPr>
          <p:nvPr>
            <p:ph type="dt" sz="half" idx="10"/>
          </p:nvPr>
        </p:nvSpPr>
        <p:spPr/>
        <p:txBody>
          <a:bodyPr/>
          <a:lstStyle/>
          <a:p>
            <a:fld id="{06298E03-1614-411A-9EE5-BFB21BDE7BCD}" type="datetimeFigureOut">
              <a:rPr lang="pl-PL" smtClean="0"/>
              <a:t>2010-05-04</a:t>
            </a:fld>
            <a:endParaRPr lang="pl-PL"/>
          </a:p>
        </p:txBody>
      </p:sp>
      <p:sp>
        <p:nvSpPr>
          <p:cNvPr id="4" name="Symbol zastępczy stopki 3"/>
          <p:cNvSpPr>
            <a:spLocks noGrp="1"/>
          </p:cNvSpPr>
          <p:nvPr>
            <p:ph type="ftr" sz="quarter" idx="11"/>
          </p:nvPr>
        </p:nvSpPr>
        <p:spPr/>
        <p:txBody>
          <a:bodyPr/>
          <a:lstStyle/>
          <a:p>
            <a:endParaRPr lang="pl-PL"/>
          </a:p>
        </p:txBody>
      </p:sp>
      <p:sp>
        <p:nvSpPr>
          <p:cNvPr id="5" name="Symbol zastępczy numeru slajdu 4"/>
          <p:cNvSpPr>
            <a:spLocks noGrp="1"/>
          </p:cNvSpPr>
          <p:nvPr>
            <p:ph type="sldNum" sz="quarter" idx="12"/>
          </p:nvPr>
        </p:nvSpPr>
        <p:spPr/>
        <p:txBody>
          <a:bodyPr/>
          <a:lstStyle/>
          <a:p>
            <a:fld id="{D6F3C818-9616-47F9-9829-78EDC269B802}" type="slidenum">
              <a:rPr lang="pl-PL" smtClean="0"/>
              <a:t>‹#›</a:t>
            </a:fld>
            <a:endParaRPr lang="pl-P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06298E03-1614-411A-9EE5-BFB21BDE7BCD}" type="datetimeFigureOut">
              <a:rPr lang="pl-PL" smtClean="0"/>
              <a:t>2010-05-04</a:t>
            </a:fld>
            <a:endParaRPr lang="pl-PL"/>
          </a:p>
        </p:txBody>
      </p:sp>
      <p:sp>
        <p:nvSpPr>
          <p:cNvPr id="3" name="Symbol zastępczy stopki 2"/>
          <p:cNvSpPr>
            <a:spLocks noGrp="1"/>
          </p:cNvSpPr>
          <p:nvPr>
            <p:ph type="ftr" sz="quarter" idx="11"/>
          </p:nvPr>
        </p:nvSpPr>
        <p:spPr/>
        <p:txBody>
          <a:bodyPr/>
          <a:lstStyle/>
          <a:p>
            <a:endParaRPr lang="pl-PL"/>
          </a:p>
        </p:txBody>
      </p:sp>
      <p:sp>
        <p:nvSpPr>
          <p:cNvPr id="4" name="Symbol zastępczy numeru slajdu 3"/>
          <p:cNvSpPr>
            <a:spLocks noGrp="1"/>
          </p:cNvSpPr>
          <p:nvPr>
            <p:ph type="sldNum" sz="quarter" idx="12"/>
          </p:nvPr>
        </p:nvSpPr>
        <p:spPr/>
        <p:txBody>
          <a:bodyPr/>
          <a:lstStyle/>
          <a:p>
            <a:fld id="{D6F3C818-9616-47F9-9829-78EDC269B802}" type="slidenum">
              <a:rPr lang="pl-PL" smtClean="0"/>
              <a:t>‹#›</a:t>
            </a:fld>
            <a:endParaRPr lang="pl-P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0" y="273050"/>
            <a:ext cx="3008313" cy="1162050"/>
          </a:xfrm>
        </p:spPr>
        <p:txBody>
          <a:bodyPr anchor="b"/>
          <a:lstStyle>
            <a:lvl1pPr algn="l">
              <a:defRPr sz="2000" b="1"/>
            </a:lvl1pPr>
          </a:lstStyle>
          <a:p>
            <a:r>
              <a:rPr lang="pl-PL" smtClean="0"/>
              <a:t>Kliknij, aby edytować styl</a:t>
            </a:r>
            <a:endParaRPr lang="pl-PL"/>
          </a:p>
        </p:txBody>
      </p:sp>
      <p:sp>
        <p:nvSpPr>
          <p:cNvPr id="3" name="Symbol zastępczy zawartości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tekst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06298E03-1614-411A-9EE5-BFB21BDE7BCD}" type="datetimeFigureOut">
              <a:rPr lang="pl-PL" smtClean="0"/>
              <a:t>2010-05-04</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D6F3C818-9616-47F9-9829-78EDC269B802}" type="slidenum">
              <a:rPr lang="pl-PL" smtClean="0"/>
              <a:t>‹#›</a:t>
            </a:fld>
            <a:endParaRPr lang="pl-PL"/>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792288" y="4800600"/>
            <a:ext cx="5486400" cy="566738"/>
          </a:xfrm>
        </p:spPr>
        <p:txBody>
          <a:bodyPr anchor="b"/>
          <a:lstStyle>
            <a:lvl1pPr algn="l">
              <a:defRPr sz="2000" b="1"/>
            </a:lvl1pPr>
          </a:lstStyle>
          <a:p>
            <a:r>
              <a:rPr lang="pl-PL" smtClean="0"/>
              <a:t>Kliknij, aby edytować styl</a:t>
            </a:r>
            <a:endParaRPr lang="pl-PL"/>
          </a:p>
        </p:txBody>
      </p:sp>
      <p:sp>
        <p:nvSpPr>
          <p:cNvPr id="3" name="Symbol zastępczy obraz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06298E03-1614-411A-9EE5-BFB21BDE7BCD}" type="datetimeFigureOut">
              <a:rPr lang="pl-PL" smtClean="0"/>
              <a:t>2010-05-04</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D6F3C818-9616-47F9-9829-78EDC269B802}" type="slidenum">
              <a:rPr lang="pl-PL" smtClean="0"/>
              <a:t>‹#›</a:t>
            </a:fld>
            <a:endParaRPr lang="pl-PL"/>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84000">
              <a:srgbClr val="CC3399">
                <a:alpha val="76000"/>
              </a:srgbClr>
            </a:gs>
            <a:gs pos="48000">
              <a:srgbClr val="CC0099">
                <a:alpha val="66000"/>
              </a:srgbClr>
            </a:gs>
            <a:gs pos="50000">
              <a:schemeClr val="accent1">
                <a:tint val="44500"/>
                <a:satMod val="160000"/>
              </a:schemeClr>
            </a:gs>
            <a:gs pos="100000">
              <a:schemeClr val="accent1">
                <a:tint val="23500"/>
                <a:satMod val="16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l-PL" smtClean="0"/>
              <a:t>Kliknij, aby edytować styl</a:t>
            </a:r>
            <a:endParaRPr lang="pl-PL"/>
          </a:p>
        </p:txBody>
      </p:sp>
      <p:sp>
        <p:nvSpPr>
          <p:cNvPr id="3" name="Symbol zastępczy tekst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298E03-1614-411A-9EE5-BFB21BDE7BCD}" type="datetimeFigureOut">
              <a:rPr lang="pl-PL" smtClean="0"/>
              <a:t>2010-05-04</a:t>
            </a:fld>
            <a:endParaRPr lang="pl-PL"/>
          </a:p>
        </p:txBody>
      </p:sp>
      <p:sp>
        <p:nvSpPr>
          <p:cNvPr id="5" name="Symbol zastępczy stopki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6F3C818-9616-47F9-9829-78EDC269B802}" type="slidenum">
              <a:rPr lang="pl-PL" smtClean="0"/>
              <a:t>‹#›</a:t>
            </a:fld>
            <a:endParaRPr lang="pl-PL"/>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rostokąt 3"/>
          <p:cNvSpPr/>
          <p:nvPr/>
        </p:nvSpPr>
        <p:spPr>
          <a:xfrm>
            <a:off x="142844" y="1785926"/>
            <a:ext cx="8858312" cy="3071834"/>
          </a:xfrm>
          <a:prstGeom prst="rect">
            <a:avLst/>
          </a:prstGeom>
          <a:noFill/>
        </p:spPr>
        <p:txBody>
          <a:bodyPr wrap="none" lIns="91440" tIns="45720" rIns="91440" bIns="45720">
            <a:prstTxWarp prst="textWave1">
              <a:avLst/>
            </a:prstTxWarp>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pl-PL" sz="8000" b="1" dirty="0" smtClean="0">
                <a:ln/>
                <a:solidFill>
                  <a:srgbClr val="00B050"/>
                </a:solidFill>
                <a:effectLst>
                  <a:outerShdw blurRad="38100" dist="38100" dir="2700000" algn="tl">
                    <a:srgbClr val="000000">
                      <a:alpha val="43137"/>
                    </a:srgbClr>
                  </a:outerShdw>
                </a:effectLst>
                <a:latin typeface="Monotype Corsiva" pitchFamily="66" charset="0"/>
              </a:rPr>
              <a:t>Wywiady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rostokąt 3"/>
          <p:cNvSpPr/>
          <p:nvPr/>
        </p:nvSpPr>
        <p:spPr>
          <a:xfrm>
            <a:off x="428596" y="142852"/>
            <a:ext cx="8001056" cy="2500330"/>
          </a:xfrm>
          <a:prstGeom prst="rect">
            <a:avLst/>
          </a:prstGeom>
          <a:noFill/>
        </p:spPr>
        <p:txBody>
          <a:bodyPr wrap="none" lIns="91440" tIns="45720" rIns="91440" bIns="45720">
            <a:prstTxWarp prst="textWave1">
              <a:avLst/>
            </a:prstTxWarp>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pl-PL" sz="8000" b="1" dirty="0" smtClean="0">
                <a:ln/>
                <a:solidFill>
                  <a:srgbClr val="00B050"/>
                </a:solidFill>
                <a:effectLst>
                  <a:outerShdw blurRad="38100" dist="38100" dir="2700000" algn="tl">
                    <a:srgbClr val="000000">
                      <a:alpha val="43137"/>
                    </a:srgbClr>
                  </a:outerShdw>
                </a:effectLst>
                <a:latin typeface="Monotype Corsiva" pitchFamily="66" charset="0"/>
              </a:rPr>
              <a:t>Wywiad </a:t>
            </a:r>
          </a:p>
          <a:p>
            <a:pPr algn="ctr"/>
            <a:r>
              <a:rPr lang="pl-PL" sz="8000" b="1" dirty="0" smtClean="0">
                <a:ln/>
                <a:solidFill>
                  <a:srgbClr val="00B050"/>
                </a:solidFill>
                <a:effectLst>
                  <a:outerShdw blurRad="38100" dist="38100" dir="2700000" algn="tl">
                    <a:srgbClr val="000000">
                      <a:alpha val="43137"/>
                    </a:srgbClr>
                  </a:outerShdw>
                </a:effectLst>
                <a:latin typeface="Monotype Corsiva" pitchFamily="66" charset="0"/>
              </a:rPr>
              <a:t>z ks. </a:t>
            </a:r>
            <a:r>
              <a:rPr lang="pl-PL" sz="8000" b="1" cap="none" spc="0" dirty="0" smtClean="0">
                <a:ln/>
                <a:solidFill>
                  <a:srgbClr val="00B050"/>
                </a:solidFill>
                <a:effectLst>
                  <a:outerShdw blurRad="38100" dist="38100" dir="2700000" algn="tl">
                    <a:srgbClr val="000000">
                      <a:alpha val="43137"/>
                    </a:srgbClr>
                  </a:outerShdw>
                </a:effectLst>
                <a:latin typeface="Monotype Corsiva" pitchFamily="66" charset="0"/>
              </a:rPr>
              <a:t>proboszczem</a:t>
            </a:r>
            <a:endParaRPr lang="pl-PL" sz="8000" b="1" cap="none" spc="0" dirty="0">
              <a:ln/>
              <a:solidFill>
                <a:srgbClr val="00B050"/>
              </a:solidFill>
              <a:effectLst>
                <a:outerShdw blurRad="38100" dist="38100" dir="2700000" algn="tl">
                  <a:srgbClr val="000000">
                    <a:alpha val="43137"/>
                  </a:srgbClr>
                </a:outerShdw>
              </a:effectLst>
              <a:latin typeface="Monotype Corsiva" pitchFamily="66" charset="0"/>
            </a:endParaRPr>
          </a:p>
        </p:txBody>
      </p:sp>
      <p:pic>
        <p:nvPicPr>
          <p:cNvPr id="2050" name="Picture 2" descr="\\SBS2008\redirected$\nauczyciel061n\Pulpit\Moja parafia\wywiad z proboszczem.jpg"/>
          <p:cNvPicPr>
            <a:picLocks noChangeAspect="1" noChangeArrowheads="1"/>
          </p:cNvPicPr>
          <p:nvPr/>
        </p:nvPicPr>
        <p:blipFill>
          <a:blip r:embed="rId2"/>
          <a:srcRect/>
          <a:stretch>
            <a:fillRect/>
          </a:stretch>
        </p:blipFill>
        <p:spPr bwMode="auto">
          <a:xfrm>
            <a:off x="1857356" y="2857496"/>
            <a:ext cx="5357850" cy="3784324"/>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rostokąt 3"/>
          <p:cNvSpPr/>
          <p:nvPr/>
        </p:nvSpPr>
        <p:spPr>
          <a:xfrm>
            <a:off x="1071538" y="785794"/>
            <a:ext cx="7232364" cy="175432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pl-PL" sz="5400" b="1"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Wywiad </a:t>
            </a:r>
          </a:p>
          <a:p>
            <a:pPr algn="ctr"/>
            <a:r>
              <a:rPr lang="pl-PL" sz="5400" b="1"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z ks. Piotrem </a:t>
            </a:r>
            <a:r>
              <a:rPr lang="pl-PL" sz="5400" b="1" dirty="0" err="1"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Ochońskim</a:t>
            </a:r>
            <a:endParaRPr lang="pl-PL" sz="54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pic>
        <p:nvPicPr>
          <p:cNvPr id="1026" name="Picture 2" descr="\\SBS2008\redirected$\nauczyciel063n\Pulpit\wywiad wikariusze zdjęcia\DSC02928.JPG"/>
          <p:cNvPicPr>
            <a:picLocks noChangeAspect="1" noChangeArrowheads="1"/>
          </p:cNvPicPr>
          <p:nvPr/>
        </p:nvPicPr>
        <p:blipFill>
          <a:blip r:embed="rId2"/>
          <a:srcRect/>
          <a:stretch>
            <a:fillRect/>
          </a:stretch>
        </p:blipFill>
        <p:spPr bwMode="auto">
          <a:xfrm>
            <a:off x="2643174" y="3143248"/>
            <a:ext cx="4476755" cy="3357566"/>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Rectangle 1"/>
          <p:cNvSpPr>
            <a:spLocks noChangeArrowheads="1"/>
          </p:cNvSpPr>
          <p:nvPr/>
        </p:nvSpPr>
        <p:spPr bwMode="auto">
          <a:xfrm>
            <a:off x="142844" y="500042"/>
            <a:ext cx="7286676"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tabLst/>
            </a:pPr>
            <a:r>
              <a:rPr kumimoji="0" lang="pl-PL" sz="24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1.Co skłoniło Księdza do posługi kapłańskiej?</a:t>
            </a:r>
            <a:endParaRPr kumimoji="0" lang="pl-PL"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lang="pl-PL" sz="1600" dirty="0" smtClean="0">
                <a:latin typeface="Calibri" pitchFamily="34" charset="0"/>
                <a:ea typeface="Calibri" pitchFamily="34" charset="0"/>
                <a:cs typeface="Times New Roman" pitchFamily="18" charset="0"/>
              </a:rPr>
              <a:t>P</a:t>
            </a:r>
            <a:r>
              <a:rPr kumimoji="0" lang="pl-PL"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rzede wszystkim to miłość do Chrystusa i do ludzi, która gdzieś tak się w tej materii razem zazębia, ale przede wszystkim to jest najważniejsze żeby jednak starać się służyć jak najlepiej Kościołowi. Nigdy nie chciałem być Księdzem populistą, Księdzem, którego można łatwo sprzedać czy być takim kumplem dla ludzi, ale przede wszystkim chciałem przekazać ze strony pięknej i czystej czym jest kapłaństwo. Na tym głównie to polega.</a:t>
            </a:r>
            <a:endParaRPr kumimoji="0" lang="pl-PL" sz="1600" b="0" i="0" u="none" strike="noStrike" cap="none" normalizeH="0" baseline="0" dirty="0" smtClean="0">
              <a:ln>
                <a:noFill/>
              </a:ln>
              <a:solidFill>
                <a:schemeClr val="tx1"/>
              </a:solidFill>
              <a:effectLst/>
              <a:latin typeface="Arial" pitchFamily="34" charset="0"/>
              <a:cs typeface="Arial" pitchFamily="34" charset="0"/>
            </a:endParaRPr>
          </a:p>
        </p:txBody>
      </p:sp>
      <p:sp>
        <p:nvSpPr>
          <p:cNvPr id="2050" name="Rectangle 2"/>
          <p:cNvSpPr>
            <a:spLocks noChangeArrowheads="1"/>
          </p:cNvSpPr>
          <p:nvPr/>
        </p:nvSpPr>
        <p:spPr bwMode="auto">
          <a:xfrm>
            <a:off x="214282" y="2928934"/>
            <a:ext cx="7072362"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tabLst/>
            </a:pPr>
            <a:r>
              <a:rPr kumimoji="0" lang="pl-PL" sz="24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2.Czy decyzję podjął Ksiądz samodzielnie ?</a:t>
            </a:r>
            <a:endParaRPr kumimoji="0" lang="pl-PL"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pl-PL"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Tak. Samodzielnie. </a:t>
            </a:r>
            <a:r>
              <a:rPr lang="pl-PL" sz="1600" dirty="0" smtClean="0">
                <a:latin typeface="Calibri" pitchFamily="34" charset="0"/>
                <a:ea typeface="Calibri" pitchFamily="34" charset="0"/>
                <a:cs typeface="Times New Roman" pitchFamily="18" charset="0"/>
              </a:rPr>
              <a:t>T</a:t>
            </a:r>
            <a:r>
              <a:rPr kumimoji="0" lang="pl-PL"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o była moja decyzja nikt nie ingerował w to kim chcę być, co chcę w życiu robić. Rodzice oczywiście wspierali mnie modlitwą ale przede wszystkim to była moja samodzielna decyzja.</a:t>
            </a:r>
            <a:endParaRPr kumimoji="0" lang="pl-PL" sz="1600" b="0" i="0" u="none" strike="noStrike" cap="none" normalizeH="0" baseline="0" dirty="0" smtClean="0">
              <a:ln>
                <a:noFill/>
              </a:ln>
              <a:solidFill>
                <a:schemeClr val="tx1"/>
              </a:solidFill>
              <a:effectLst/>
              <a:latin typeface="Arial" pitchFamily="34" charset="0"/>
              <a:cs typeface="Arial" pitchFamily="34" charset="0"/>
            </a:endParaRPr>
          </a:p>
        </p:txBody>
      </p:sp>
      <p:sp>
        <p:nvSpPr>
          <p:cNvPr id="2051" name="Rectangle 3"/>
          <p:cNvSpPr>
            <a:spLocks noChangeArrowheads="1"/>
          </p:cNvSpPr>
          <p:nvPr/>
        </p:nvSpPr>
        <p:spPr bwMode="auto">
          <a:xfrm>
            <a:off x="214282" y="4572008"/>
            <a:ext cx="7143800"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tabLst/>
            </a:pPr>
            <a:r>
              <a:rPr kumimoji="0" lang="pl-PL" sz="24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3.Jakie ma ksiądz marzenia ?</a:t>
            </a:r>
            <a:endParaRPr kumimoji="0" lang="pl-PL"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pl-PL"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Mam wiele marzeń. Żeby żyć długo, żeby długo być w Paczkowie. Innych marzeń nie mam. Pieniędzy nie potrzebuję, samochodów też nie, domku w górach z basenem też nie potrzebuję. </a:t>
            </a:r>
            <a:endParaRPr kumimoji="0" lang="pl-PL" sz="1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ChangeArrowheads="1"/>
          </p:cNvSpPr>
          <p:nvPr/>
        </p:nvSpPr>
        <p:spPr bwMode="auto">
          <a:xfrm>
            <a:off x="285720" y="357166"/>
            <a:ext cx="6715172"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tabLst/>
            </a:pPr>
            <a:r>
              <a:rPr kumimoji="0" lang="pl-PL" sz="24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4.Czy może Ksiądz wymienić podstawowe zadania w byciu wikariuszem ? </a:t>
            </a:r>
            <a:endParaRPr kumimoji="0" lang="pl-PL"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pl-PL"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To są zadania, które musi wypełniać każdy Ksiądz przede wszystkim Eucharystia, spowiedź, udzielanie innych sakramentów także chrztu, uczenie    w szkole, pielgrzymowanie z Komunią do chorych .</a:t>
            </a:r>
            <a:r>
              <a:rPr kumimoji="0" lang="pl-PL" sz="1600" b="0" i="0" u="none" strike="noStrike" cap="none" normalizeH="0" baseline="0" dirty="0" smtClean="0">
                <a:ln>
                  <a:noFill/>
                </a:ln>
                <a:solidFill>
                  <a:srgbClr val="8C6239"/>
                </a:solidFill>
                <a:effectLst/>
                <a:latin typeface="Tahoma" pitchFamily="34" charset="0"/>
                <a:ea typeface="Calibri" pitchFamily="34" charset="0"/>
                <a:cs typeface="Tahoma" pitchFamily="34" charset="0"/>
              </a:rPr>
              <a:t> </a:t>
            </a:r>
            <a:endParaRPr kumimoji="0" lang="pl-PL" sz="1600" b="0" i="0" u="none" strike="noStrike" cap="none" normalizeH="0" baseline="0" dirty="0" smtClean="0">
              <a:ln>
                <a:noFill/>
              </a:ln>
              <a:solidFill>
                <a:schemeClr val="tx1"/>
              </a:solidFill>
              <a:effectLst/>
              <a:latin typeface="Arial" pitchFamily="34" charset="0"/>
              <a:cs typeface="Arial" pitchFamily="34" charset="0"/>
            </a:endParaRPr>
          </a:p>
        </p:txBody>
      </p:sp>
      <p:sp>
        <p:nvSpPr>
          <p:cNvPr id="6146" name="Rectangle 2"/>
          <p:cNvSpPr>
            <a:spLocks noChangeArrowheads="1"/>
          </p:cNvSpPr>
          <p:nvPr/>
        </p:nvSpPr>
        <p:spPr bwMode="auto">
          <a:xfrm>
            <a:off x="285720" y="2071678"/>
            <a:ext cx="6500826"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tabLst/>
            </a:pPr>
            <a:r>
              <a:rPr lang="pl-PL" sz="2400" b="1" dirty="0" smtClean="0">
                <a:latin typeface="Calibri" pitchFamily="34" charset="0"/>
                <a:ea typeface="Calibri" pitchFamily="34" charset="0"/>
                <a:cs typeface="Times New Roman" pitchFamily="18" charset="0"/>
              </a:rPr>
              <a:t>5</a:t>
            </a:r>
            <a:r>
              <a:rPr kumimoji="0" lang="pl-PL" sz="24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.Jakie formacje działają przy parafii ?</a:t>
            </a:r>
            <a:endParaRPr kumimoji="0" lang="pl-PL"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pl-PL"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Jest dużo formacji począwszy od Księdza proboszcza, katecheza dla dorosłych to jest bardzo ważne i dobrze, że jest to u nas w parafii, dodatkowo jest liturgiczny, Marianki, bractwo św. Franciszka, żywy różaniec. </a:t>
            </a:r>
            <a:endParaRPr kumimoji="0" lang="pl-PL" sz="1600" b="0" i="0" u="none" strike="noStrike" cap="none" normalizeH="0" baseline="0" dirty="0" smtClean="0">
              <a:ln>
                <a:noFill/>
              </a:ln>
              <a:solidFill>
                <a:schemeClr val="tx1"/>
              </a:solidFill>
              <a:effectLst/>
              <a:latin typeface="Arial" pitchFamily="34" charset="0"/>
              <a:cs typeface="Arial" pitchFamily="34" charset="0"/>
            </a:endParaRPr>
          </a:p>
        </p:txBody>
      </p:sp>
      <p:pic>
        <p:nvPicPr>
          <p:cNvPr id="5" name="Picture 2" descr="\\SBS2008\redirected$\nauczyciel063n\Pulpit\wywiad wikariusze zdjęcia\DSC02926.JPG"/>
          <p:cNvPicPr>
            <a:picLocks noChangeAspect="1" noChangeArrowheads="1"/>
          </p:cNvPicPr>
          <p:nvPr/>
        </p:nvPicPr>
        <p:blipFill>
          <a:blip r:embed="rId2"/>
          <a:srcRect/>
          <a:stretch>
            <a:fillRect/>
          </a:stretch>
        </p:blipFill>
        <p:spPr bwMode="auto">
          <a:xfrm>
            <a:off x="357158" y="3571876"/>
            <a:ext cx="4143404" cy="3107554"/>
          </a:xfrm>
          <a:prstGeom prst="rect">
            <a:avLst/>
          </a:prstGeom>
          <a:ln>
            <a:noFill/>
          </a:ln>
          <a:effectLst>
            <a:softEdge rad="112500"/>
          </a:effectLst>
        </p:spPr>
      </p:pic>
      <p:pic>
        <p:nvPicPr>
          <p:cNvPr id="6" name="Picture 3" descr="\\SBS2008\redirected$\nauczyciel063n\Pulpit\wywiad wikariusze zdjęcia\DSC02922.JPG"/>
          <p:cNvPicPr>
            <a:picLocks noChangeAspect="1" noChangeArrowheads="1"/>
          </p:cNvPicPr>
          <p:nvPr/>
        </p:nvPicPr>
        <p:blipFill>
          <a:blip r:embed="rId3"/>
          <a:srcRect/>
          <a:stretch>
            <a:fillRect/>
          </a:stretch>
        </p:blipFill>
        <p:spPr bwMode="auto">
          <a:xfrm>
            <a:off x="4786314" y="3571876"/>
            <a:ext cx="4167190" cy="3125393"/>
          </a:xfrm>
          <a:prstGeom prst="rect">
            <a:avLst/>
          </a:prstGeom>
          <a:ln>
            <a:noFill/>
          </a:ln>
          <a:effectLst>
            <a:softEdge rad="112500"/>
          </a:effectLst>
        </p:spPr>
      </p:pic>
    </p:spTree>
  </p:cSld>
  <p:clrMapOvr>
    <a:masterClrMapping/>
  </p:clrMapOvr>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265</Words>
  <Application>Microsoft Office PowerPoint</Application>
  <PresentationFormat>Pokaz na ekranie (4:3)</PresentationFormat>
  <Paragraphs>15</Paragraphs>
  <Slides>5</Slides>
  <Notes>0</Notes>
  <HiddenSlides>0</HiddenSlides>
  <MMClips>0</MMClips>
  <ScaleCrop>false</ScaleCrop>
  <HeadingPairs>
    <vt:vector size="4" baseType="variant">
      <vt:variant>
        <vt:lpstr>Motyw</vt:lpstr>
      </vt:variant>
      <vt:variant>
        <vt:i4>1</vt:i4>
      </vt:variant>
      <vt:variant>
        <vt:lpstr>Tytuły slajdów</vt:lpstr>
      </vt:variant>
      <vt:variant>
        <vt:i4>5</vt:i4>
      </vt:variant>
    </vt:vector>
  </HeadingPairs>
  <TitlesOfParts>
    <vt:vector size="6" baseType="lpstr">
      <vt:lpstr>Motyw pakietu Office</vt:lpstr>
      <vt:lpstr>Slajd 1</vt:lpstr>
      <vt:lpstr>Slajd 2</vt:lpstr>
      <vt:lpstr>Slajd 3</vt:lpstr>
      <vt:lpstr>Slajd 4</vt:lpstr>
      <vt:lpstr>Slajd 5</vt:lpstr>
    </vt:vector>
  </TitlesOfParts>
  <Company>Ministrerstwo Edukacji Narodowej</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Slajd 1</dc:title>
  <dc:creator>nauczyciel061n</dc:creator>
  <cp:lastModifiedBy>nauczyciel061n</cp:lastModifiedBy>
  <cp:revision>1</cp:revision>
  <dcterms:created xsi:type="dcterms:W3CDTF">2010-05-04T13:42:25Z</dcterms:created>
  <dcterms:modified xsi:type="dcterms:W3CDTF">2010-05-04T13:42:43Z</dcterms:modified>
</cp:coreProperties>
</file>