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08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5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C68D8-61F5-469F-AC58-88FD1116F93B}" type="datetimeFigureOut">
              <a:rPr lang="pl-PL" smtClean="0"/>
              <a:t>2010-04-26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8902-51BB-4A98-AC67-A37714E4EA8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 spd="slow" advClick="0" advTm="4000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C68D8-61F5-469F-AC58-88FD1116F93B}" type="datetimeFigureOut">
              <a:rPr lang="pl-PL" smtClean="0"/>
              <a:t>2010-04-26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8902-51BB-4A98-AC67-A37714E4EA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C68D8-61F5-469F-AC58-88FD1116F93B}" type="datetimeFigureOut">
              <a:rPr lang="pl-PL" smtClean="0"/>
              <a:t>2010-04-26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8902-51BB-4A98-AC67-A37714E4EA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C68D8-61F5-469F-AC58-88FD1116F93B}" type="datetimeFigureOut">
              <a:rPr lang="pl-PL" smtClean="0"/>
              <a:t>2010-04-26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8902-51BB-4A98-AC67-A37714E4EA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C68D8-61F5-469F-AC58-88FD1116F93B}" type="datetimeFigureOut">
              <a:rPr lang="pl-PL" smtClean="0"/>
              <a:t>2010-04-26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AC68902-51BB-4A98-AC67-A37714E4EA87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4000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C68D8-61F5-469F-AC58-88FD1116F93B}" type="datetimeFigureOut">
              <a:rPr lang="pl-PL" smtClean="0"/>
              <a:t>2010-04-26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8902-51BB-4A98-AC67-A37714E4EA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C68D8-61F5-469F-AC58-88FD1116F93B}" type="datetimeFigureOut">
              <a:rPr lang="pl-PL" smtClean="0"/>
              <a:t>2010-04-26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8902-51BB-4A98-AC67-A37714E4EA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C68D8-61F5-469F-AC58-88FD1116F93B}" type="datetimeFigureOut">
              <a:rPr lang="pl-PL" smtClean="0"/>
              <a:t>2010-04-26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8902-51BB-4A98-AC67-A37714E4EA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C68D8-61F5-469F-AC58-88FD1116F93B}" type="datetimeFigureOut">
              <a:rPr lang="pl-PL" smtClean="0"/>
              <a:t>2010-04-26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8902-51BB-4A98-AC67-A37714E4EA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C68D8-61F5-469F-AC58-88FD1116F93B}" type="datetimeFigureOut">
              <a:rPr lang="pl-PL" smtClean="0"/>
              <a:t>2010-04-26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8902-51BB-4A98-AC67-A37714E4EA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C68D8-61F5-469F-AC58-88FD1116F93B}" type="datetimeFigureOut">
              <a:rPr lang="pl-PL" smtClean="0"/>
              <a:t>2010-04-26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68902-51BB-4A98-AC67-A37714E4EA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4000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77C68D8-61F5-469F-AC58-88FD1116F93B}" type="datetimeFigureOut">
              <a:rPr lang="pl-PL" smtClean="0"/>
              <a:t>2010-04-26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AC68902-51BB-4A98-AC67-A37714E4EA87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4000">
    <p:cut thruBlk="1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42910" y="1214422"/>
            <a:ext cx="78791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A19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Moja okolica</a:t>
            </a:r>
            <a:endParaRPr lang="pl-PL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A19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14348" y="2928934"/>
            <a:ext cx="78791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A19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Strojec</a:t>
            </a:r>
            <a:endParaRPr lang="pl-PL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A19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6" name="Obraz 5" descr="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58" y="5072074"/>
            <a:ext cx="1438272" cy="1271941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age0011_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66515"/>
            <a:ext cx="4643438" cy="2961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893a8727ea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143404" cy="3251785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softEdge rad="112500"/>
          </a:effectLst>
        </p:spPr>
      </p:pic>
      <p:pic>
        <p:nvPicPr>
          <p:cNvPr id="5" name="Obraz 4" descr="image0020_j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46463"/>
            <a:ext cx="4071966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4786314" y="4714884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W budynku szkoły znajduje się również przedszkole</a:t>
            </a:r>
            <a:endParaRPr lang="pl-PL" sz="2000" dirty="0"/>
          </a:p>
        </p:txBody>
      </p:sp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Boisko szkolne</a:t>
            </a:r>
            <a:endParaRPr lang="pl-PL" sz="3200" dirty="0"/>
          </a:p>
        </p:txBody>
      </p:sp>
      <p:pic>
        <p:nvPicPr>
          <p:cNvPr id="11" name="Symbol zastępczy zawartości 10" descr="96fba5f08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500174"/>
            <a:ext cx="8078854" cy="2571768"/>
          </a:xfrm>
        </p:spPr>
      </p:pic>
      <p:pic>
        <p:nvPicPr>
          <p:cNvPr id="13" name="Obraz 12" descr="IMAGE0018.JP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4214818"/>
            <a:ext cx="4143404" cy="2643182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Dawna, nieistniejąca już szkoła</a:t>
            </a:r>
            <a:endParaRPr lang="pl-PL" sz="3200" dirty="0"/>
          </a:p>
        </p:txBody>
      </p:sp>
      <p:pic>
        <p:nvPicPr>
          <p:cNvPr id="6" name="Symbol zastępczy zawartości 5" descr="0be4f32f6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785926"/>
            <a:ext cx="6572296" cy="409148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 smtClean="0"/>
              <a:t>OSP Strojec</a:t>
            </a:r>
            <a:endParaRPr lang="pl-PL" sz="4800" b="1" dirty="0"/>
          </a:p>
        </p:txBody>
      </p:sp>
      <p:pic>
        <p:nvPicPr>
          <p:cNvPr id="3" name="Obraz 2" descr="S6309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571612"/>
            <a:ext cx="6858049" cy="514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/>
          <p:nvPr/>
        </p:nvSpPr>
        <p:spPr>
          <a:xfrm>
            <a:off x="2928926" y="2071678"/>
            <a:ext cx="5286412" cy="30718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Strojec nocą</a:t>
            </a:r>
            <a:endParaRPr lang="pl-PL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" name="Obraz 15" descr="ksiezyc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85728"/>
            <a:ext cx="2967753" cy="2428892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5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428604"/>
            <a:ext cx="8786874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5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428604"/>
            <a:ext cx="8858280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IMG_15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5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0"/>
            <a:ext cx="5715040" cy="671514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reflection blurRad="6350" stA="50000" endA="300" endPos="90000" dist="50800" dir="5400000" sy="-100000" algn="bl" rotWithShape="0"/>
          </a:effectLst>
        </p:spPr>
      </p:pic>
      <p:pic>
        <p:nvPicPr>
          <p:cNvPr id="5" name="Obraz 4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14290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3571876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6776" y="3357562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96" y="2714620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6776" y="2571744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1357298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2071678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500042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6776" y="1785926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1000108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900" y="142852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96" y="4429132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6776" y="4143380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az 17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58" y="6072206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8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3900" y="5643578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az 19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96" y="5143512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az 20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5338" y="4929198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az 21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00108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raz 22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642918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Obraz 23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357298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Obraz 24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57364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Obraz 25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143116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Obraz 26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357562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Obraz 27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928934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Obraz 28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500306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Obraz 29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857628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Obraz 31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6000768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Obraz 32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5572140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Obraz 33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5214950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Obraz 34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857760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Obraz 35" descr="no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357694"/>
            <a:ext cx="642943" cy="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 smtClean="0">
                <a:latin typeface="Algerian" pitchFamily="82" charset="0"/>
              </a:rPr>
              <a:t>strojec</a:t>
            </a:r>
            <a:endParaRPr lang="pl-PL" sz="6600" dirty="0">
              <a:latin typeface="Algerian" pitchFamily="82" charset="0"/>
            </a:endParaRPr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idx="1"/>
          </p:nvPr>
        </p:nvGraphicFramePr>
        <p:xfrm>
          <a:off x="571472" y="3071810"/>
          <a:ext cx="8229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Województwo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opolskie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Powiat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oleski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Gmina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Praszka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Położenie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51° 02' 15'' N</a:t>
                      </a:r>
                      <a:br>
                        <a:rPr lang="pt-BR" dirty="0" smtClean="0"/>
                      </a:br>
                      <a:r>
                        <a:rPr lang="pt-BR" dirty="0" smtClean="0"/>
                        <a:t>18° 30' 03'' E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Liczba</a:t>
                      </a:r>
                      <a:r>
                        <a:rPr lang="pl-PL" baseline="0" dirty="0" smtClean="0"/>
                        <a:t> ludności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ok. 1100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Strefa numeracyjna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34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Kod pocztowy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46-320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Tablice rejestracyjne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OOL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2857488" y="2357430"/>
            <a:ext cx="27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Podstawowe dane:</a:t>
            </a:r>
            <a:endParaRPr lang="pl-PL" sz="2000" b="1" dirty="0"/>
          </a:p>
        </p:txBody>
      </p:sp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42918"/>
            <a:ext cx="7829576" cy="4214842"/>
          </a:xfrm>
        </p:spPr>
        <p:txBody>
          <a:bodyPr>
            <a:normAutofit/>
          </a:bodyPr>
          <a:lstStyle/>
          <a:p>
            <a:r>
              <a:rPr lang="pl-PL" sz="6600" i="1" dirty="0" smtClean="0"/>
              <a:t>Ale Strojec to nie tylko wioska…to także przyroda!</a:t>
            </a:r>
            <a:endParaRPr lang="pl-PL" sz="6600" i="1" dirty="0"/>
          </a:p>
        </p:txBody>
      </p:sp>
      <p:pic>
        <p:nvPicPr>
          <p:cNvPr id="3" name="Obraz 2" descr="188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388" y="4286256"/>
            <a:ext cx="2381250" cy="2286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00_73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7" y="142850"/>
            <a:ext cx="5041403" cy="671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572032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0"/>
            <a:ext cx="47863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1" y="0"/>
            <a:ext cx="4570729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0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73 kop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15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026204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pl-PL" sz="166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atang" pitchFamily="18" charset="-127"/>
                <a:ea typeface="Batang" pitchFamily="18" charset="-127"/>
              </a:rPr>
              <a:t>Historia Strojca</a:t>
            </a:r>
          </a:p>
          <a:p>
            <a:pPr algn="ctr">
              <a:buNone/>
            </a:pPr>
            <a:endParaRPr lang="pl-PL" sz="16600" dirty="0" smtClean="0">
              <a:solidFill>
                <a:schemeClr val="accent6">
                  <a:lumMod val="60000"/>
                  <a:lumOff val="40000"/>
                </a:schemeClr>
              </a:solidFill>
              <a:latin typeface="Batang" pitchFamily="18" charset="-127"/>
              <a:ea typeface="Batang" pitchFamily="18" charset="-127"/>
            </a:endParaRPr>
          </a:p>
          <a:p>
            <a:pPr>
              <a:buNone/>
            </a:pPr>
            <a:endParaRPr lang="pl-PL" sz="4000" dirty="0" smtClean="0">
              <a:latin typeface="Batang" pitchFamily="18" charset="-127"/>
              <a:ea typeface="Batang" pitchFamily="18" charset="-127"/>
            </a:endParaRPr>
          </a:p>
          <a:p>
            <a:pPr>
              <a:buNone/>
            </a:pPr>
            <a:r>
              <a:rPr lang="pl-PL" sz="1400" dirty="0" smtClean="0"/>
              <a:t>	</a:t>
            </a:r>
            <a:r>
              <a:rPr lang="pl-PL" sz="9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Arabic Typesetting" pitchFamily="66" charset="-78"/>
              </a:rPr>
              <a:t>Pierwsze wzmianki pochodzą z lat 1236 oraz 1249. Od 1411r. Strojec był własnością prywatną.</a:t>
            </a:r>
          </a:p>
          <a:p>
            <a:pPr>
              <a:buNone/>
            </a:pPr>
            <a:r>
              <a:rPr lang="pl-PL" sz="9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Arabic Typesetting" pitchFamily="66" charset="-78"/>
              </a:rPr>
              <a:t>    Ostatnimi właścicielami byli Potoccy. </a:t>
            </a:r>
          </a:p>
          <a:p>
            <a:pPr>
              <a:buNone/>
            </a:pPr>
            <a:r>
              <a:rPr lang="pl-PL" sz="9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Arabic Typesetting" pitchFamily="66" charset="-78"/>
              </a:rPr>
              <a:t>    W okolicy wsi od XIV w. wytapiano żelazo z wydobywanych na miejscu rud darniowych. </a:t>
            </a:r>
          </a:p>
          <a:p>
            <a:pPr>
              <a:buNone/>
            </a:pPr>
            <a:r>
              <a:rPr lang="pl-PL" sz="9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Arabic Typesetting" pitchFamily="66" charset="-78"/>
              </a:rPr>
              <a:t>    W XVI w. podjęto tu wydobycie rud żelaza z środkowo jurajskich złóż, wykonując serię szybów, które działały aż do schyłku XIX w. Na ich bazie stworzono hutę żelaza. Zamkniętą kopalnię reaktywowano na czas I wojny światowej. </a:t>
            </a:r>
          </a:p>
          <a:p>
            <a:pPr>
              <a:buNone/>
            </a:pPr>
            <a:r>
              <a:rPr lang="pl-PL" sz="9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Batang" pitchFamily="18" charset="-127"/>
                <a:ea typeface="Batang" pitchFamily="18" charset="-127"/>
                <a:cs typeface="Arabic Typesetting" pitchFamily="66" charset="-78"/>
              </a:rPr>
              <a:t>    Kiedyś Strojec Nazywał się Stradziec.</a:t>
            </a:r>
          </a:p>
          <a:p>
            <a:pPr>
              <a:buNone/>
            </a:pPr>
            <a:r>
              <a:rPr lang="pl-PL" sz="9600" i="1" dirty="0" smtClean="0"/>
              <a:t>	</a:t>
            </a:r>
            <a:endParaRPr lang="pl-PL" sz="9600" i="1" dirty="0" smtClean="0">
              <a:solidFill>
                <a:schemeClr val="accent6">
                  <a:lumMod val="40000"/>
                  <a:lumOff val="60000"/>
                </a:schemeClr>
              </a:solidFill>
              <a:latin typeface="Baskerville Old Face" pitchFamily="18" charset="0"/>
              <a:cs typeface="Arabic Typesetting" pitchFamily="66" charset="-78"/>
            </a:endParaRPr>
          </a:p>
          <a:p>
            <a:pPr>
              <a:buNone/>
            </a:pPr>
            <a:endParaRPr lang="pl-PL" sz="11200" dirty="0" smtClean="0">
              <a:ea typeface="Batang" pitchFamily="18" charset="-127"/>
            </a:endParaRPr>
          </a:p>
          <a:p>
            <a:pPr>
              <a:buNone/>
            </a:pPr>
            <a:r>
              <a:rPr lang="pl-PL" sz="11200" dirty="0" smtClean="0"/>
              <a:t>	</a:t>
            </a:r>
            <a:endParaRPr lang="pl-PL" sz="11200" i="1" dirty="0" smtClean="0">
              <a:solidFill>
                <a:schemeClr val="tx2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  <a:p>
            <a:pPr>
              <a:buNone/>
            </a:pPr>
            <a:endParaRPr lang="pl-PL" sz="4000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7" y="0"/>
            <a:ext cx="4732099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326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2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533" y="-142900"/>
            <a:ext cx="9548879" cy="714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981" y="0"/>
            <a:ext cx="48480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259"/>
            <a:ext cx="9144000" cy="6518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381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071546"/>
            <a:ext cx="7395889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4282" y="571480"/>
            <a:ext cx="8786874" cy="1428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 Rounded MT Bold" pitchFamily="34" charset="0"/>
              </a:rPr>
              <a:t>Jak więc widać, Strojec może się pochwalić wspaniałą przyrodą, choć niestety, niewielu zdaje sobie z tego sprawę.</a:t>
            </a:r>
            <a:endParaRPr lang="pl-PL" sz="2800" dirty="0">
              <a:latin typeface="Arial Rounded MT Bold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28596" y="2714620"/>
            <a:ext cx="78581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i="1" dirty="0" smtClean="0"/>
              <a:t>W Strojeckim lesie oprócz ciekawych zjawisk przyrody napotkamy się także na historię naszej Ojczyzny, bowiem znajduje się tam pomnik ku czci hrabiego Stanisława Potockiego oraz pomnik Stefana Drobiny, poległego za Ojczyznę.</a:t>
            </a:r>
            <a:endParaRPr lang="pl-PL" sz="2800" i="1" dirty="0"/>
          </a:p>
        </p:txBody>
      </p:sp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/>
              <a:t>Pomnik Stanisława Potockiego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dawniej </a:t>
            </a:r>
            <a:r>
              <a:rPr lang="pl-PL" sz="2800" dirty="0" smtClean="0"/>
              <a:t>i dziś</a:t>
            </a:r>
            <a:endParaRPr lang="pl-PL" sz="2800" dirty="0"/>
          </a:p>
        </p:txBody>
      </p:sp>
      <p:pic>
        <p:nvPicPr>
          <p:cNvPr id="12" name="Symbol zastępczy zawartości 11" descr="img065 - Cop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28802"/>
            <a:ext cx="4000529" cy="4071966"/>
          </a:xfrm>
        </p:spPr>
      </p:pic>
      <p:pic>
        <p:nvPicPr>
          <p:cNvPr id="13" name="Symbol zastępczy zawartości 12" descr="100_74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43608" y="2869268"/>
            <a:ext cx="2647784" cy="1987826"/>
          </a:xfr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285720" y="714356"/>
            <a:ext cx="8229600" cy="635798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	</a:t>
            </a:r>
            <a:r>
              <a:rPr lang="pl-PL" sz="9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W Strojcu znajduj</a:t>
            </a:r>
            <a:r>
              <a:rPr lang="pl-PL" sz="9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ą</a:t>
            </a:r>
            <a:r>
              <a:rPr lang="pl-PL" sz="9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 si</a:t>
            </a:r>
            <a:r>
              <a:rPr lang="pl-PL" sz="9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ę</a:t>
            </a:r>
            <a:r>
              <a:rPr lang="pl-PL" sz="9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 m.in.:</a:t>
            </a:r>
          </a:p>
          <a:p>
            <a:pPr>
              <a:buNone/>
            </a:pPr>
            <a:endParaRPr lang="pl-PL" sz="1800" dirty="0"/>
          </a:p>
        </p:txBody>
      </p:sp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/>
              <a:t>Pomnik Stefana Drobiny</a:t>
            </a:r>
            <a:endParaRPr lang="pl-PL" sz="2800" dirty="0"/>
          </a:p>
        </p:txBody>
      </p:sp>
      <p:pic>
        <p:nvPicPr>
          <p:cNvPr id="4" name="Symbol zastępczy zawartości 3" descr="img053 - Cop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1848" y="2127186"/>
            <a:ext cx="5480304" cy="3654552"/>
          </a:xfr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5072074"/>
            <a:ext cx="1438272" cy="1271941"/>
          </a:xfrm>
          <a:prstGeom prst="rect">
            <a:avLst/>
          </a:prstGeom>
        </p:spPr>
      </p:pic>
      <p:sp>
        <p:nvSpPr>
          <p:cNvPr id="6" name="Rectangle 12"/>
          <p:cNvSpPr txBox="1">
            <a:spLocks noChangeArrowheads="1"/>
          </p:cNvSpPr>
          <p:nvPr/>
        </p:nvSpPr>
        <p:spPr>
          <a:xfrm>
            <a:off x="357158" y="2714620"/>
            <a:ext cx="8496300" cy="135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pl-PL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Wykonali: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pl-PL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Uczestnicy projektu NTUE</a:t>
            </a:r>
          </a:p>
        </p:txBody>
      </p:sp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200" b="1" dirty="0" smtClean="0"/>
              <a:t>Kościół św. Katarzyny Aleksandryjskiej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endParaRPr lang="pl-PL" sz="1600" dirty="0"/>
          </a:p>
        </p:txBody>
      </p:sp>
      <p:pic>
        <p:nvPicPr>
          <p:cNvPr id="4" name="Symbol zastępczy zawartości 3" descr="S63097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643050"/>
            <a:ext cx="3643338" cy="4857784"/>
          </a:xfrm>
        </p:spPr>
      </p:pic>
      <p:pic>
        <p:nvPicPr>
          <p:cNvPr id="6" name="Obraz 5" descr="S6309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1928801"/>
            <a:ext cx="4714908" cy="4007672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6309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6334169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S63097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8253" y="3786190"/>
            <a:ext cx="4095747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/>
              <a:t>Wnętrze kościoła</a:t>
            </a:r>
            <a:endParaRPr lang="pl-PL" sz="3200" dirty="0"/>
          </a:p>
        </p:txBody>
      </p:sp>
      <p:pic>
        <p:nvPicPr>
          <p:cNvPr id="14" name="Obraz 13" descr="100_0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3000372"/>
            <a:ext cx="2714644" cy="3742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 descr="100_0379_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500174"/>
            <a:ext cx="4476781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Obraz 15" descr="100_03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9454" y="142852"/>
            <a:ext cx="2071702" cy="2762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 descr="image0027_jpg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214289"/>
            <a:ext cx="4643470" cy="6013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3000364" y="6357958"/>
            <a:ext cx="2786082" cy="357166"/>
          </a:xfrm>
        </p:spPr>
        <p:txBody>
          <a:bodyPr>
            <a:normAutofit/>
          </a:bodyPr>
          <a:lstStyle/>
          <a:p>
            <a:pPr algn="ctr"/>
            <a:r>
              <a:rPr lang="pl-PL" sz="1600" dirty="0" smtClean="0"/>
              <a:t>Kaplica przy kościele</a:t>
            </a:r>
            <a:endParaRPr lang="pl-PL" sz="1600" dirty="0"/>
          </a:p>
        </p:txBody>
      </p:sp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 smtClean="0"/>
              <a:t>Publiczna Szkoła Podstawowa</a:t>
            </a:r>
            <a:endParaRPr lang="pl-PL" sz="3200" dirty="0"/>
          </a:p>
        </p:txBody>
      </p:sp>
      <p:pic>
        <p:nvPicPr>
          <p:cNvPr id="4" name="Symbol zastępczy zawartości 3" descr="S63097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714488"/>
            <a:ext cx="7143800" cy="4786346"/>
          </a:xfrm>
        </p:spPr>
      </p:pic>
    </p:spTree>
  </p:cSld>
  <p:clrMapOvr>
    <a:masterClrMapping/>
  </p:clrMapOvr>
  <p:transition spd="slow" advClick="0" advTm="4000">
    <p:cut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</TotalTime>
  <Words>138</Words>
  <Application>Microsoft Office PowerPoint</Application>
  <PresentationFormat>Pokaz na ekranie (4:3)</PresentationFormat>
  <Paragraphs>48</Paragraphs>
  <Slides>41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Wierzchołek</vt:lpstr>
      <vt:lpstr>Slajd 1</vt:lpstr>
      <vt:lpstr>strojec</vt:lpstr>
      <vt:lpstr>Slajd 3</vt:lpstr>
      <vt:lpstr>Slajd 4</vt:lpstr>
      <vt:lpstr>Kościół św. Katarzyny Aleksandryjskiej </vt:lpstr>
      <vt:lpstr>Slajd 6</vt:lpstr>
      <vt:lpstr>Wnętrze kościoła</vt:lpstr>
      <vt:lpstr>Slajd 8</vt:lpstr>
      <vt:lpstr>Publiczna Szkoła Podstawowa</vt:lpstr>
      <vt:lpstr>Slajd 10</vt:lpstr>
      <vt:lpstr>Boisko szkolne</vt:lpstr>
      <vt:lpstr>Dawna, nieistniejąca już szkoła</vt:lpstr>
      <vt:lpstr>OSP Strojec</vt:lpstr>
      <vt:lpstr>Slajd 14</vt:lpstr>
      <vt:lpstr>Slajd 15</vt:lpstr>
      <vt:lpstr>Slajd 16</vt:lpstr>
      <vt:lpstr>Slajd 17</vt:lpstr>
      <vt:lpstr>Slajd 18</vt:lpstr>
      <vt:lpstr>Slajd 19</vt:lpstr>
      <vt:lpstr>Ale Strojec to nie tylko wioska…to także przyroda!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Pomnik Stanisława Potockiego  dawniej i dziś</vt:lpstr>
      <vt:lpstr>Pomnik Stefana Drobiny</vt:lpstr>
      <vt:lpstr>Slajd 41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Krzysztof Knaga</dc:creator>
  <cp:lastModifiedBy>Krzysztof Knaga</cp:lastModifiedBy>
  <cp:revision>2</cp:revision>
  <dcterms:created xsi:type="dcterms:W3CDTF">2010-04-26T19:19:40Z</dcterms:created>
  <dcterms:modified xsi:type="dcterms:W3CDTF">2010-04-26T19:27:25Z</dcterms:modified>
</cp:coreProperties>
</file>