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6" r:id="rId2"/>
    <p:sldId id="270" r:id="rId3"/>
    <p:sldId id="271" r:id="rId4"/>
    <p:sldId id="272" r:id="rId5"/>
    <p:sldId id="284" r:id="rId6"/>
    <p:sldId id="257" r:id="rId7"/>
    <p:sldId id="283" r:id="rId8"/>
    <p:sldId id="258" r:id="rId9"/>
    <p:sldId id="285" r:id="rId10"/>
    <p:sldId id="259" r:id="rId11"/>
    <p:sldId id="266" r:id="rId12"/>
    <p:sldId id="260" r:id="rId13"/>
    <p:sldId id="261" r:id="rId14"/>
    <p:sldId id="296" r:id="rId15"/>
    <p:sldId id="262" r:id="rId16"/>
    <p:sldId id="263" r:id="rId17"/>
    <p:sldId id="264" r:id="rId18"/>
    <p:sldId id="265" r:id="rId19"/>
    <p:sldId id="268" r:id="rId20"/>
    <p:sldId id="304" r:id="rId21"/>
    <p:sldId id="267" r:id="rId22"/>
    <p:sldId id="273" r:id="rId23"/>
    <p:sldId id="275" r:id="rId24"/>
    <p:sldId id="295" r:id="rId25"/>
    <p:sldId id="287" r:id="rId26"/>
    <p:sldId id="276" r:id="rId27"/>
    <p:sldId id="297" r:id="rId28"/>
    <p:sldId id="298" r:id="rId29"/>
    <p:sldId id="299" r:id="rId30"/>
    <p:sldId id="301" r:id="rId31"/>
    <p:sldId id="302" r:id="rId32"/>
    <p:sldId id="303" r:id="rId33"/>
    <p:sldId id="306" r:id="rId34"/>
    <p:sldId id="269" r:id="rId35"/>
    <p:sldId id="305" r:id="rId36"/>
    <p:sldId id="307" r:id="rId37"/>
  </p:sldIdLst>
  <p:sldSz cx="9144000" cy="6858000" type="screen4x3"/>
  <p:notesSz cx="6858000" cy="91440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ekton Pro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ekton Pro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ekton Pro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ekton Pro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ekton Pro" pitchFamily="34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ekton Pro" pitchFamily="34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ekton Pro" pitchFamily="34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ekton Pro" pitchFamily="34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ekton Pro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66"/>
    <a:srgbClr val="0000FF"/>
    <a:srgbClr val="0066CC"/>
    <a:srgbClr val="33CCFF"/>
    <a:srgbClr val="3366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22790" autoAdjust="0"/>
    <p:restoredTop sz="94660"/>
  </p:normalViewPr>
  <p:slideViewPr>
    <p:cSldViewPr>
      <p:cViewPr varScale="1">
        <p:scale>
          <a:sx n="95" d="100"/>
          <a:sy n="95" d="100"/>
        </p:scale>
        <p:origin x="-17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pl-PL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pl-PL"/>
          </a:p>
        </p:txBody>
      </p:sp>
      <p:sp>
        <p:nvSpPr>
          <p:cNvPr id="50180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01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pl-PL"/>
          </a:p>
        </p:txBody>
      </p:sp>
      <p:sp>
        <p:nvSpPr>
          <p:cNvPr id="501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74B6FE2-91F2-46A5-B5D8-1ACE7A51F5B3}" type="slidenum">
              <a:rPr lang="pl-PL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1A551C-7784-4508-A26C-DAEF7D267D98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  <p:transition advClick="0" advTm="5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5E84F2-12C2-46AC-8E4A-9904A3302874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  <p:transition advClick="0" advTm="5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6AE0CE-9052-4986-BBD1-2A1F6A302A9B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  <p:transition advClick="0" advTm="5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73F869-89C1-49F3-BA72-47507228A21C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  <p:transition advClick="0" advTm="5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2755C3-4D6F-4FA8-91CC-F03789C4BA2E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  <p:transition advClick="0" advTm="5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DF26C1-C521-489E-B127-5C202D3EF0B8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  <p:transition advClick="0" advTm="5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F528EB-397C-4DD7-926D-3BE9BE4FCB09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  <p:transition advClick="0" advTm="5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401FEA-D54A-4DAB-A05B-877C8D902971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  <p:transition advClick="0" advTm="5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B38082-4D19-419E-8D0C-B6ADDC77980D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  <p:transition advClick="0" advTm="5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499AE7-3D70-44A7-A0CF-DD826BF8481A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  <p:transition advClick="0" advTm="5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0313FA-89AE-42BA-9C42-841CA9470A0D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  <p:transition advClick="0" advTm="5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 wzorca tytułu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pl-P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pl-P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ED3E3942-8A59-43ED-BE51-685B6ED9583E}" type="slidenum">
              <a:rPr lang="pl-PL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 advTm="500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MUZYKA\pop\9%20crimes.mp3" TargetMode="Externa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chemeClr val="accent1"/>
            </a:gs>
            <a:gs pos="100000">
              <a:schemeClr val="accent2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14348" y="1857364"/>
            <a:ext cx="7772400" cy="2420949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pl-PL" sz="7200" b="1" dirty="0" smtClean="0">
                <a:solidFill>
                  <a:schemeClr val="bg1"/>
                </a:solidFill>
                <a:latin typeface="Algerian" pitchFamily="82" charset="0"/>
              </a:rPr>
              <a:t>Makowe Wzgórze </a:t>
            </a:r>
            <a:r>
              <a:rPr lang="pl-PL" sz="7200" b="1" dirty="0" smtClean="0">
                <a:solidFill>
                  <a:schemeClr val="bg1"/>
                </a:solidFill>
                <a:latin typeface="Algerian" pitchFamily="82" charset="0"/>
              </a:rPr>
              <a:t>Praszka</a:t>
            </a:r>
            <a:endParaRPr lang="pl-PL" sz="8000" dirty="0" smtClean="0">
              <a:solidFill>
                <a:schemeClr val="bg1"/>
              </a:solidFill>
              <a:latin typeface="Algerian" pitchFamily="82" charset="0"/>
            </a:endParaRPr>
          </a:p>
        </p:txBody>
      </p:sp>
      <p:sp>
        <p:nvSpPr>
          <p:cNvPr id="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57290" y="357166"/>
            <a:ext cx="6400800" cy="1752600"/>
          </a:xfrm>
        </p:spPr>
        <p:txBody>
          <a:bodyPr/>
          <a:lstStyle/>
          <a:p>
            <a:pPr eaLnBrk="1" hangingPunct="1">
              <a:spcBef>
                <a:spcPct val="0"/>
              </a:spcBef>
              <a:defRPr/>
            </a:pPr>
            <a:r>
              <a:rPr lang="pl-PL" sz="6500" b="1" dirty="0">
                <a:solidFill>
                  <a:schemeClr val="bg1"/>
                </a:solidFill>
                <a:latin typeface="Algerian" pitchFamily="82" charset="0"/>
                <a:ea typeface="+mj-ea"/>
                <a:cs typeface="+mj-cs"/>
              </a:rPr>
              <a:t>Moja parafia</a:t>
            </a:r>
          </a:p>
        </p:txBody>
      </p:sp>
      <p:pic>
        <p:nvPicPr>
          <p:cNvPr id="8" name="Obraz 4" descr="header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14744" y="4429132"/>
            <a:ext cx="2000250" cy="176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32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chemeClr val="accent1"/>
            </a:gs>
            <a:gs pos="100000">
              <a:schemeClr val="accent2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sz="2800">
                <a:solidFill>
                  <a:srgbClr val="003366"/>
                </a:solidFill>
                <a:latin typeface="Tekton Pro" pitchFamily="34" charset="0"/>
              </a:rPr>
              <a:t>2. Kaplica Najświętszej Marii Panny Fatimskiej</a:t>
            </a:r>
          </a:p>
        </p:txBody>
      </p:sp>
      <p:pic>
        <p:nvPicPr>
          <p:cNvPr id="6148" name="Picture 4" descr="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6013" y="1484313"/>
            <a:ext cx="6913562" cy="4862512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chemeClr val="accent1"/>
            </a:gs>
            <a:gs pos="100000">
              <a:schemeClr val="accent2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sz="2800">
                <a:solidFill>
                  <a:srgbClr val="003366"/>
                </a:solidFill>
                <a:latin typeface="Tekton Pro" pitchFamily="34" charset="0"/>
              </a:rPr>
              <a:t>W kaplicy Najświętszej Marii Panny Fatimskiej znajduje się Relikwia fatimska.</a:t>
            </a:r>
          </a:p>
        </p:txBody>
      </p:sp>
      <p:pic>
        <p:nvPicPr>
          <p:cNvPr id="13316" name="Picture 4" descr="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79613" y="1557338"/>
            <a:ext cx="5238750" cy="493395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chemeClr val="accent1"/>
            </a:gs>
            <a:gs pos="100000">
              <a:schemeClr val="accent2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sz="2800">
                <a:solidFill>
                  <a:srgbClr val="003366"/>
                </a:solidFill>
                <a:latin typeface="Tekton Pro" pitchFamily="34" charset="0"/>
              </a:rPr>
              <a:t>3. Kaplica Miłosierdzia Bożego</a:t>
            </a:r>
          </a:p>
        </p:txBody>
      </p:sp>
      <p:pic>
        <p:nvPicPr>
          <p:cNvPr id="7172" name="Picture 4" descr="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39975" y="1196975"/>
            <a:ext cx="4392613" cy="5329238"/>
          </a:xfrm>
          <a:prstGeom prst="rect">
            <a:avLst/>
          </a:prstGeom>
          <a:noFill/>
        </p:spPr>
      </p:pic>
      <p:pic>
        <p:nvPicPr>
          <p:cNvPr id="7173" name="9 crimes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23976" fill="hold"/>
                                        <p:tgtEl>
                                          <p:spTgt spid="717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173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chemeClr val="accent1"/>
            </a:gs>
            <a:gs pos="100000">
              <a:schemeClr val="accent2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sz="2800">
                <a:solidFill>
                  <a:srgbClr val="003366"/>
                </a:solidFill>
                <a:latin typeface="Tekton Pro" pitchFamily="34" charset="0"/>
              </a:rPr>
              <a:t>4.Kaplica św. Stanisława</a:t>
            </a:r>
          </a:p>
        </p:txBody>
      </p:sp>
      <p:pic>
        <p:nvPicPr>
          <p:cNvPr id="8196" name="Picture 4" descr="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27313" y="1341438"/>
            <a:ext cx="3894137" cy="5183187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/>
            </a:gs>
            <a:gs pos="100000">
              <a:schemeClr val="accent2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sz="2800" i="1">
                <a:solidFill>
                  <a:srgbClr val="003366"/>
                </a:solidFill>
                <a:latin typeface="Tekton Pro" pitchFamily="34" charset="0"/>
              </a:rPr>
              <a:t>5. Tablice fundacyjne</a:t>
            </a:r>
          </a:p>
        </p:txBody>
      </p:sp>
      <p:pic>
        <p:nvPicPr>
          <p:cNvPr id="46084" name="Picture 4" descr="3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00338" y="1196975"/>
            <a:ext cx="3752850" cy="523875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6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chemeClr val="accent1"/>
            </a:gs>
            <a:gs pos="100000">
              <a:schemeClr val="accent2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sz="2800">
                <a:solidFill>
                  <a:srgbClr val="003366"/>
                </a:solidFill>
                <a:latin typeface="Tekton Pro" pitchFamily="34" charset="0"/>
              </a:rPr>
              <a:t>6. Relikwie świętych miejsc</a:t>
            </a:r>
          </a:p>
        </p:txBody>
      </p:sp>
      <p:pic>
        <p:nvPicPr>
          <p:cNvPr id="9220" name="Picture 4" descr="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00338" y="1341438"/>
            <a:ext cx="3816350" cy="523875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chemeClr val="accent1"/>
            </a:gs>
            <a:gs pos="100000">
              <a:schemeClr val="accent2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sz="2800">
                <a:solidFill>
                  <a:srgbClr val="003366"/>
                </a:solidFill>
                <a:latin typeface="Tekton Pro" pitchFamily="34" charset="0"/>
              </a:rPr>
              <a:t>Do Parafii Św. Rodziny należy również Sanktuarium Najświętszej Marii Panny Kalwaryjskiej.</a:t>
            </a:r>
          </a:p>
        </p:txBody>
      </p:sp>
      <p:pic>
        <p:nvPicPr>
          <p:cNvPr id="10244" name="Picture 4" descr="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2988" y="1773238"/>
            <a:ext cx="6985000" cy="4659312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chemeClr val="accent1"/>
            </a:gs>
            <a:gs pos="100000">
              <a:schemeClr val="accent2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b="1" i="1">
                <a:solidFill>
                  <a:srgbClr val="003366"/>
                </a:solidFill>
                <a:latin typeface="Tekton Pro" pitchFamily="34" charset="0"/>
              </a:rPr>
              <a:t>Ołtarz</a:t>
            </a:r>
          </a:p>
        </p:txBody>
      </p:sp>
      <p:pic>
        <p:nvPicPr>
          <p:cNvPr id="11269" name="Picture 5" descr="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550" y="1484313"/>
            <a:ext cx="7056438" cy="4772025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chemeClr val="accent1"/>
            </a:gs>
            <a:gs pos="100000">
              <a:schemeClr val="accent2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sz="2800">
                <a:solidFill>
                  <a:srgbClr val="003366"/>
                </a:solidFill>
                <a:latin typeface="Tekton Pro" pitchFamily="34" charset="0"/>
              </a:rPr>
              <a:t>Obraz przysłaniający ołtarz główny sanktuarium.</a:t>
            </a:r>
          </a:p>
        </p:txBody>
      </p:sp>
      <p:pic>
        <p:nvPicPr>
          <p:cNvPr id="12292" name="Picture 4" descr="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00338" y="1341438"/>
            <a:ext cx="3816350" cy="523875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chemeClr val="accent1"/>
            </a:gs>
            <a:gs pos="100000">
              <a:schemeClr val="accent2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>
                <a:solidFill>
                  <a:srgbClr val="003366"/>
                </a:solidFill>
                <a:latin typeface="Tekton Pro" pitchFamily="34" charset="0"/>
              </a:rPr>
              <a:t>Obraz Matki Bożej Kalwaryjskiej</a:t>
            </a:r>
            <a:r>
              <a:rPr lang="pl-PL"/>
              <a:t> </a:t>
            </a:r>
          </a:p>
        </p:txBody>
      </p:sp>
      <p:pic>
        <p:nvPicPr>
          <p:cNvPr id="15364" name="Picture 4" descr="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68538" y="1268413"/>
            <a:ext cx="4295775" cy="5329237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chemeClr val="accent1"/>
            </a:gs>
            <a:gs pos="100000">
              <a:schemeClr val="accent2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>
                <a:solidFill>
                  <a:srgbClr val="003366"/>
                </a:solidFill>
                <a:latin typeface="Tekton Pro" pitchFamily="34" charset="0"/>
              </a:rPr>
              <a:t>Ks. dr Stanisław Gasiński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484313"/>
            <a:ext cx="8435975" cy="4641850"/>
          </a:xfrm>
        </p:spPr>
        <p:txBody>
          <a:bodyPr/>
          <a:lstStyle/>
          <a:p>
            <a:pPr algn="ctr">
              <a:buFontTx/>
              <a:buNone/>
            </a:pPr>
            <a:r>
              <a:rPr lang="pl-PL" sz="1600" b="1" i="1">
                <a:latin typeface="Kozuka Gothic Pro L" pitchFamily="34" charset="-128"/>
              </a:rPr>
              <a:t>         Proboszczem Parafii Świętej Rodziny jest ks. Stanisław Gasiński – kapłan archidiecezji częstochowskiej. Urodzony 19.09.1959 roku w Skawinie.  </a:t>
            </a:r>
          </a:p>
          <a:p>
            <a:pPr>
              <a:buFontTx/>
              <a:buNone/>
            </a:pPr>
            <a:endParaRPr lang="pl-PL" sz="1600" b="1" i="1">
              <a:latin typeface="Kozuka Gothic Pro L" pitchFamily="34" charset="-128"/>
            </a:endParaRPr>
          </a:p>
        </p:txBody>
      </p:sp>
      <p:pic>
        <p:nvPicPr>
          <p:cNvPr id="17412" name="Picture 4" descr="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19250" y="2349500"/>
            <a:ext cx="5616575" cy="3768725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/>
            </a:gs>
            <a:gs pos="100000">
              <a:schemeClr val="accent2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sz="2000" i="1">
                <a:latin typeface="Kozuka Mincho Pro L" pitchFamily="18" charset="-128"/>
              </a:rPr>
              <a:t>Obraz był poświęcony przez Jana Pawła II w Kalwarii Zebrzydowskiej</a:t>
            </a:r>
          </a:p>
        </p:txBody>
      </p:sp>
      <p:pic>
        <p:nvPicPr>
          <p:cNvPr id="56324" name="Picture 4" descr="4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2988" y="1341438"/>
            <a:ext cx="6985000" cy="48006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chemeClr val="accent1"/>
            </a:gs>
            <a:gs pos="100000">
              <a:schemeClr val="accent2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sz="4000">
                <a:solidFill>
                  <a:srgbClr val="003366"/>
                </a:solidFill>
                <a:latin typeface="Tekton Pro" pitchFamily="34" charset="0"/>
              </a:rPr>
              <a:t>Fragment Drogi Krzyżowej w Sanktuarium N.M.P. Kalwaryjskiej</a:t>
            </a:r>
          </a:p>
        </p:txBody>
      </p:sp>
      <p:pic>
        <p:nvPicPr>
          <p:cNvPr id="14341" name="Picture 5" descr="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2988" y="1773238"/>
            <a:ext cx="6985000" cy="4319587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/>
            </a:gs>
            <a:gs pos="100000">
              <a:schemeClr val="accent2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b="1" i="1">
                <a:solidFill>
                  <a:srgbClr val="003366"/>
                </a:solidFill>
                <a:latin typeface="Kozuka Gothic Pro L" pitchFamily="34" charset="-128"/>
              </a:rPr>
              <a:t>Betesda</a:t>
            </a:r>
          </a:p>
        </p:txBody>
      </p:sp>
      <p:pic>
        <p:nvPicPr>
          <p:cNvPr id="20484" name="Picture 4" descr="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1412875"/>
            <a:ext cx="3479800" cy="4895850"/>
          </a:xfrm>
          <a:prstGeom prst="rect">
            <a:avLst/>
          </a:prstGeom>
          <a:noFill/>
        </p:spPr>
      </p:pic>
      <p:pic>
        <p:nvPicPr>
          <p:cNvPr id="20486" name="Picture 6" descr="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7900" y="1412875"/>
            <a:ext cx="3721100" cy="489585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/>
            </a:gs>
            <a:gs pos="100000">
              <a:schemeClr val="accent2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i="1">
                <a:solidFill>
                  <a:srgbClr val="003366"/>
                </a:solidFill>
                <a:latin typeface="Tekton Pro" pitchFamily="34" charset="0"/>
              </a:rPr>
              <a:t>Dróżki Pana Jezusa</a:t>
            </a:r>
          </a:p>
        </p:txBody>
      </p:sp>
      <p:pic>
        <p:nvPicPr>
          <p:cNvPr id="22533" name="Picture 5" descr="IMG_717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7450" y="1700213"/>
            <a:ext cx="7129463" cy="4754562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/>
            </a:gs>
            <a:gs pos="100000">
              <a:schemeClr val="accent2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i="1">
                <a:solidFill>
                  <a:srgbClr val="003366"/>
                </a:solidFill>
                <a:latin typeface="Tekton Pro" pitchFamily="34" charset="0"/>
              </a:rPr>
              <a:t>Plan dróżek Pana Jezusa</a:t>
            </a:r>
          </a:p>
        </p:txBody>
      </p:sp>
      <p:pic>
        <p:nvPicPr>
          <p:cNvPr id="45060" name="Picture 4" descr="3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2988" y="1412875"/>
            <a:ext cx="6911975" cy="4849813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/>
            </a:gs>
            <a:gs pos="100000">
              <a:schemeClr val="accent2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i="1">
                <a:solidFill>
                  <a:srgbClr val="003366"/>
                </a:solidFill>
                <a:latin typeface="Tekton Pro" pitchFamily="34" charset="0"/>
              </a:rPr>
              <a:t>Grób Pana Jezusa</a:t>
            </a:r>
          </a:p>
        </p:txBody>
      </p:sp>
      <p:pic>
        <p:nvPicPr>
          <p:cNvPr id="35844" name="Picture 4" descr="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1196975"/>
            <a:ext cx="8137525" cy="542925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/>
            </a:gs>
            <a:gs pos="100000">
              <a:schemeClr val="accent2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sz="4000"/>
              <a:t/>
            </a:r>
            <a:br>
              <a:rPr lang="pl-PL" sz="4000"/>
            </a:br>
            <a:r>
              <a:rPr lang="pl-PL" sz="2400" b="1" i="1">
                <a:solidFill>
                  <a:srgbClr val="003366"/>
                </a:solidFill>
                <a:latin typeface="Tekton Pro" pitchFamily="34" charset="0"/>
              </a:rPr>
              <a:t>Na dróżkach Pana Jezusa odbywają się drogi krzyżowe. Dwa razy do roku pełny obchód dróżek i dwa razy pełny obchód drogą Zmartwychwstania Pana Jezusa</a:t>
            </a:r>
          </a:p>
        </p:txBody>
      </p:sp>
      <p:pic>
        <p:nvPicPr>
          <p:cNvPr id="23556" name="Picture 4" descr="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550" y="1916113"/>
            <a:ext cx="7011988" cy="4678362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chemeClr val="accent1"/>
            </a:gs>
            <a:gs pos="100000">
              <a:schemeClr val="accent2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i="1">
                <a:solidFill>
                  <a:srgbClr val="003366"/>
                </a:solidFill>
                <a:latin typeface="Tekton Pro" pitchFamily="34" charset="0"/>
              </a:rPr>
              <a:t>Otoczenie kościoła parafialnego</a:t>
            </a:r>
            <a:br>
              <a:rPr lang="pl-PL" i="1">
                <a:solidFill>
                  <a:srgbClr val="003366"/>
                </a:solidFill>
                <a:latin typeface="Tekton Pro" pitchFamily="34" charset="0"/>
              </a:rPr>
            </a:br>
            <a:r>
              <a:rPr lang="pl-PL" sz="2000" i="1">
                <a:latin typeface="Kozuka Mincho Pro L" pitchFamily="18" charset="-128"/>
              </a:rPr>
              <a:t>Krzyż Giewoncki</a:t>
            </a:r>
          </a:p>
        </p:txBody>
      </p:sp>
      <p:pic>
        <p:nvPicPr>
          <p:cNvPr id="47108" name="Picture 4" descr="3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00338" y="1484313"/>
            <a:ext cx="3743325" cy="5040312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chemeClr val="accent1"/>
            </a:gs>
            <a:gs pos="100000">
              <a:schemeClr val="accent2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sz="2000" i="1">
                <a:solidFill>
                  <a:schemeClr val="tx1"/>
                </a:solidFill>
                <a:latin typeface="Kozuka Mincho Pro L" pitchFamily="18" charset="-128"/>
              </a:rPr>
              <a:t>Pierwsza statua Matki Bożej</a:t>
            </a:r>
          </a:p>
        </p:txBody>
      </p:sp>
      <p:pic>
        <p:nvPicPr>
          <p:cNvPr id="48132" name="Picture 4" descr="3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2988" y="1412875"/>
            <a:ext cx="6940550" cy="489585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chemeClr val="accent1"/>
            </a:gs>
            <a:gs pos="100000">
              <a:schemeClr val="accent2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sz="2000" i="1">
                <a:latin typeface="Kozuka Mincho Pro L" pitchFamily="18" charset="-128"/>
              </a:rPr>
              <a:t>Dzwonnica</a:t>
            </a:r>
          </a:p>
        </p:txBody>
      </p:sp>
      <p:pic>
        <p:nvPicPr>
          <p:cNvPr id="49157" name="Picture 5" descr="3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71775" y="1196975"/>
            <a:ext cx="3600450" cy="523875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915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915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9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9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chemeClr val="accent1"/>
            </a:gs>
            <a:gs pos="100000">
              <a:schemeClr val="accent2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549275"/>
            <a:ext cx="7993062" cy="5688013"/>
          </a:xfrm>
        </p:spPr>
        <p:txBody>
          <a:bodyPr/>
          <a:lstStyle/>
          <a:p>
            <a:pPr algn="ctr">
              <a:lnSpc>
                <a:spcPct val="80000"/>
              </a:lnSpc>
              <a:buFontTx/>
              <a:buNone/>
            </a:pPr>
            <a:endParaRPr lang="pl-PL" sz="2800" i="1">
              <a:latin typeface="Tekton Pro" pitchFamily="34" charset="0"/>
            </a:endParaRPr>
          </a:p>
          <a:p>
            <a:pPr algn="ctr">
              <a:lnSpc>
                <a:spcPct val="80000"/>
              </a:lnSpc>
              <a:buFontTx/>
              <a:buNone/>
            </a:pPr>
            <a:r>
              <a:rPr lang="pl-PL" sz="2800" i="1">
                <a:solidFill>
                  <a:srgbClr val="003366"/>
                </a:solidFill>
                <a:latin typeface="Tekton Pro" pitchFamily="34" charset="0"/>
              </a:rPr>
              <a:t>Ważne Daty z życia Stanisława Gasińskiego</a:t>
            </a:r>
          </a:p>
          <a:p>
            <a:pPr>
              <a:lnSpc>
                <a:spcPct val="80000"/>
              </a:lnSpc>
              <a:buFontTx/>
              <a:buNone/>
            </a:pPr>
            <a:endParaRPr lang="pl-PL" sz="1400">
              <a:latin typeface="Kozuka Mincho Pro L" pitchFamily="18" charset="-128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pl-PL" sz="1600">
                <a:latin typeface="Kozuka Mincho Pro L" pitchFamily="18" charset="-128"/>
              </a:rPr>
              <a:t>31.05.1978r – Ks. Stanisław Gasiński uzyskał świadectwo dojrzałości w Liceum Ogólnokształcącym im. Ks. Stanisława Konarskiego w Krakowie. </a:t>
            </a:r>
          </a:p>
          <a:p>
            <a:pPr>
              <a:lnSpc>
                <a:spcPct val="80000"/>
              </a:lnSpc>
              <a:buFontTx/>
              <a:buNone/>
            </a:pPr>
            <a:endParaRPr lang="pl-PL" sz="1600">
              <a:latin typeface="Kozuka Mincho Pro L" pitchFamily="18" charset="-128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pl-PL" sz="1600">
                <a:latin typeface="Kozuka Mincho Pro L" pitchFamily="18" charset="-128"/>
              </a:rPr>
              <a:t>20.06.1984r – Uzyskał magisterium na Papieskim Wydziale Teologicznym w Krakowie.</a:t>
            </a:r>
          </a:p>
          <a:p>
            <a:pPr>
              <a:lnSpc>
                <a:spcPct val="80000"/>
              </a:lnSpc>
              <a:buFontTx/>
              <a:buNone/>
            </a:pPr>
            <a:endParaRPr lang="pl-PL" sz="1600">
              <a:latin typeface="Kozuka Mincho Pro L" pitchFamily="18" charset="-128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pl-PL" sz="1600">
                <a:latin typeface="Kozuka Mincho Pro L" pitchFamily="18" charset="-128"/>
              </a:rPr>
              <a:t>1985 – 1988r – Będąc wikariuszem w imieniu Wydziału Duszpasterstwa Rodzin Kurii Diecezjalnej w Częstochowie budował Dom Samotnej Matki i Dziecka w Żarkach Mieście.</a:t>
            </a:r>
          </a:p>
          <a:p>
            <a:pPr>
              <a:lnSpc>
                <a:spcPct val="80000"/>
              </a:lnSpc>
              <a:buFontTx/>
              <a:buNone/>
            </a:pPr>
            <a:endParaRPr lang="pl-PL" sz="1600">
              <a:latin typeface="Kozuka Mincho Pro L" pitchFamily="18" charset="-128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pl-PL" sz="1600">
                <a:latin typeface="Kozuka Mincho Pro L" pitchFamily="18" charset="-128"/>
              </a:rPr>
              <a:t>Od 29.08.1988r do chwili obecnej jest proboszczem w parafii Świętej Rodziny w Praszce. </a:t>
            </a:r>
          </a:p>
          <a:p>
            <a:pPr>
              <a:lnSpc>
                <a:spcPct val="80000"/>
              </a:lnSpc>
              <a:buFontTx/>
              <a:buNone/>
            </a:pPr>
            <a:endParaRPr lang="pl-PL" sz="1600">
              <a:latin typeface="Kozuka Mincho Pro L" pitchFamily="18" charset="-128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pl-PL" sz="1600">
                <a:latin typeface="Kozuka Mincho Pro L" pitchFamily="18" charset="-128"/>
              </a:rPr>
              <a:t>Od 01.01.1992r jest redaktorem naczelnym gazety parafialnej ‘’Familia Christiania’’. </a:t>
            </a:r>
          </a:p>
          <a:p>
            <a:pPr>
              <a:lnSpc>
                <a:spcPct val="80000"/>
              </a:lnSpc>
              <a:buFontTx/>
              <a:buNone/>
            </a:pPr>
            <a:endParaRPr lang="pl-PL" sz="1600">
              <a:latin typeface="Kozuka Mincho Pro L" pitchFamily="18" charset="-128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pl-PL" sz="1600">
                <a:latin typeface="Kozuka Mincho Pro L" pitchFamily="18" charset="-128"/>
              </a:rPr>
              <a:t>10.06.1997r – Uzyskał stopień licencjata Świętej Teologii.</a:t>
            </a:r>
          </a:p>
          <a:p>
            <a:pPr>
              <a:lnSpc>
                <a:spcPct val="80000"/>
              </a:lnSpc>
              <a:buFontTx/>
              <a:buNone/>
            </a:pPr>
            <a:endParaRPr lang="pl-PL" sz="1600">
              <a:latin typeface="Kozuka Mincho Pro L" pitchFamily="18" charset="-128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pl-PL" sz="1600">
                <a:latin typeface="Kozuka Mincho Pro L" pitchFamily="18" charset="-128"/>
              </a:rPr>
              <a:t>16.09.2002r – Arcybiskup metropolita częstochowski podniósł ks. Stanisława Gasińskiego do godności kanonika honorowego Kolegiackiej Kapituły Zawierciańsko-Żareckiej.</a:t>
            </a:r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chemeClr val="accent1"/>
            </a:gs>
            <a:gs pos="100000">
              <a:schemeClr val="accent2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i="1">
                <a:solidFill>
                  <a:srgbClr val="003366"/>
                </a:solidFill>
                <a:latin typeface="Tekton Pro" pitchFamily="34" charset="0"/>
              </a:rPr>
              <a:t>W drodze do kościoła mijamy:</a:t>
            </a:r>
            <a:r>
              <a:rPr lang="pl-PL" sz="4000"/>
              <a:t/>
            </a:r>
            <a:br>
              <a:rPr lang="pl-PL" sz="4000"/>
            </a:br>
            <a:r>
              <a:rPr lang="pl-PL" sz="2000">
                <a:latin typeface="Kozuka Mincho Pro L" pitchFamily="18" charset="-128"/>
              </a:rPr>
              <a:t>Statuę Fatimską</a:t>
            </a:r>
          </a:p>
        </p:txBody>
      </p:sp>
      <p:pic>
        <p:nvPicPr>
          <p:cNvPr id="52228" name="Picture 4" descr="3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00338" y="1484313"/>
            <a:ext cx="3671887" cy="5059362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2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chemeClr val="accent1"/>
            </a:gs>
            <a:gs pos="100000">
              <a:schemeClr val="accent2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sz="2000">
                <a:latin typeface="Kozuka Mincho Pro L" pitchFamily="18" charset="-128"/>
              </a:rPr>
              <a:t>Popiersie Kard. Stefana Wyszyńskiego - widok od Golgoty</a:t>
            </a:r>
          </a:p>
        </p:txBody>
      </p:sp>
      <p:pic>
        <p:nvPicPr>
          <p:cNvPr id="53252" name="Picture 4" descr="4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11413" y="1196975"/>
            <a:ext cx="4110037" cy="5303838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3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chemeClr val="accent1"/>
            </a:gs>
            <a:gs pos="100000">
              <a:schemeClr val="accent2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sz="2000" i="1">
                <a:latin typeface="Kozuka Mincho Pro L" pitchFamily="18" charset="-128"/>
              </a:rPr>
              <a:t>Kaplicę Najświętszego Serca Pana Jezusa</a:t>
            </a:r>
          </a:p>
        </p:txBody>
      </p:sp>
      <p:pic>
        <p:nvPicPr>
          <p:cNvPr id="54276" name="Picture 4" descr="3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11413" y="1268413"/>
            <a:ext cx="4032250" cy="5370512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4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chemeClr val="accent1"/>
            </a:gs>
            <a:gs pos="100000">
              <a:schemeClr val="accent2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sz="2000" i="1">
                <a:latin typeface="Kozuka Mincho Pro L" pitchFamily="18" charset="-128"/>
              </a:rPr>
              <a:t>Krzyż trudnych dni Praszki</a:t>
            </a:r>
          </a:p>
        </p:txBody>
      </p:sp>
      <p:pic>
        <p:nvPicPr>
          <p:cNvPr id="58372" name="Picture 4" descr="4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39975" y="1196975"/>
            <a:ext cx="4229100" cy="523875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83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83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8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chemeClr val="accent1"/>
            </a:gs>
            <a:gs pos="100000">
              <a:schemeClr val="accent2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sz="2000" i="1">
                <a:solidFill>
                  <a:schemeClr val="tx1"/>
                </a:solidFill>
                <a:latin typeface="Kozuka Mincho Pro L" pitchFamily="18" charset="-128"/>
              </a:rPr>
              <a:t>Brama ośmiu Błogosławieństw</a:t>
            </a:r>
          </a:p>
        </p:txBody>
      </p:sp>
      <p:pic>
        <p:nvPicPr>
          <p:cNvPr id="16388" name="Picture 4" descr="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3350" y="1557338"/>
            <a:ext cx="6337300" cy="4760912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/>
            </a:gs>
            <a:gs pos="100000">
              <a:schemeClr val="accent2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sz="2000" i="1">
                <a:latin typeface="Kozuka Mincho Pro L" pitchFamily="18" charset="-128"/>
              </a:rPr>
              <a:t/>
            </a:r>
            <a:br>
              <a:rPr lang="pl-PL" sz="2000" i="1">
                <a:latin typeface="Kozuka Mincho Pro L" pitchFamily="18" charset="-128"/>
              </a:rPr>
            </a:br>
            <a:r>
              <a:rPr lang="pl-PL" sz="2000" i="1">
                <a:latin typeface="Kozuka Mincho Pro L" pitchFamily="18" charset="-128"/>
              </a:rPr>
              <a:t>W parafii św. rodziny działa formacja pod nazwą Kalwaryjskie Bractwo Męki Pańskiej działalność bractwa związana jest z Sanktuarium Matki Boskiej Kalwaryjskiej</a:t>
            </a:r>
            <a:br>
              <a:rPr lang="pl-PL" sz="2000" i="1">
                <a:latin typeface="Kozuka Mincho Pro L" pitchFamily="18" charset="-128"/>
              </a:rPr>
            </a:br>
            <a:endParaRPr lang="pl-PL" sz="2000" i="1">
              <a:latin typeface="Kozuka Mincho Pro L" pitchFamily="18" charset="-128"/>
            </a:endParaRPr>
          </a:p>
        </p:txBody>
      </p:sp>
      <p:pic>
        <p:nvPicPr>
          <p:cNvPr id="57348" name="Picture 4" descr="4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71775" y="1484313"/>
            <a:ext cx="3457575" cy="4968875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73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7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7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 txBox="1">
            <a:spLocks noChangeArrowheads="1"/>
          </p:cNvSpPr>
          <p:nvPr/>
        </p:nvSpPr>
        <p:spPr bwMode="auto">
          <a:xfrm>
            <a:off x="642910" y="1571612"/>
            <a:ext cx="7996234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pl-PL" sz="32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Wykonali: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pl-PL" sz="32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Uczestnicy projektu NTUE</a:t>
            </a:r>
          </a:p>
        </p:txBody>
      </p:sp>
      <p:pic>
        <p:nvPicPr>
          <p:cNvPr id="6" name="Obraz 10" descr="header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7620" y="5000636"/>
            <a:ext cx="1438275" cy="127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chemeClr val="accent1"/>
            </a:gs>
            <a:gs pos="100000">
              <a:schemeClr val="accent2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76250"/>
            <a:ext cx="8229600" cy="5649913"/>
          </a:xfrm>
        </p:spPr>
        <p:txBody>
          <a:bodyPr/>
          <a:lstStyle/>
          <a:p>
            <a:pPr>
              <a:buFontTx/>
              <a:buNone/>
            </a:pPr>
            <a:r>
              <a:rPr lang="pl-PL" sz="1600">
                <a:latin typeface="Kozuka Mincho Pro L" pitchFamily="18" charset="-128"/>
              </a:rPr>
              <a:t>Na Kalwarii rokrocznie odgrywane są Misteria: Niedzieli Palmowej, Wielkiego Czwartku i Wielkiego Piątku, których autorem i reżyserem jest ks. Stanisław Gasiński.</a:t>
            </a:r>
          </a:p>
          <a:p>
            <a:pPr>
              <a:buFontTx/>
              <a:buNone/>
            </a:pPr>
            <a:r>
              <a:rPr lang="pl-PL" sz="1600">
                <a:latin typeface="Kozuka Mincho Pro L" pitchFamily="18" charset="-128"/>
              </a:rPr>
              <a:t>Znaczenie dzieła ks. Stanisława Gasińskiego podkreśliły władze województwa opolskiego przyznając odznakę honorową ‘’Za zasługi dla województwa opolskiego’’. </a:t>
            </a:r>
          </a:p>
          <a:p>
            <a:pPr>
              <a:buFontTx/>
              <a:buNone/>
            </a:pPr>
            <a:endParaRPr lang="pl-PL" sz="1600">
              <a:latin typeface="Kozuka Mincho Pro L" pitchFamily="18" charset="-128"/>
            </a:endParaRPr>
          </a:p>
          <a:p>
            <a:pPr>
              <a:buFontTx/>
              <a:buNone/>
            </a:pPr>
            <a:endParaRPr lang="pl-PL" sz="1600">
              <a:latin typeface="Kozuka Mincho Pro L" pitchFamily="18" charset="-128"/>
            </a:endParaRPr>
          </a:p>
        </p:txBody>
      </p:sp>
      <p:pic>
        <p:nvPicPr>
          <p:cNvPr id="19461" name="Picture 5" descr="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6013" y="1700213"/>
            <a:ext cx="7058025" cy="4697412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/>
            </a:gs>
            <a:gs pos="100000">
              <a:schemeClr val="accent2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sz="4000">
                <a:solidFill>
                  <a:srgbClr val="003366"/>
                </a:solidFill>
                <a:latin typeface="Tekton Pro" pitchFamily="34" charset="0"/>
              </a:rPr>
              <a:t/>
            </a:r>
            <a:br>
              <a:rPr lang="pl-PL" sz="4000">
                <a:solidFill>
                  <a:srgbClr val="003366"/>
                </a:solidFill>
                <a:latin typeface="Tekton Pro" pitchFamily="34" charset="0"/>
              </a:rPr>
            </a:br>
            <a:r>
              <a:rPr lang="pl-PL" sz="4000">
                <a:solidFill>
                  <a:srgbClr val="003366"/>
                </a:solidFill>
                <a:latin typeface="Tekton Pro" pitchFamily="34" charset="0"/>
              </a:rPr>
              <a:t>Aleja Księdza Kardynała Stefana Wyszyńskiego (1901-1981)</a:t>
            </a:r>
            <a:br>
              <a:rPr lang="pl-PL" sz="4000">
                <a:solidFill>
                  <a:srgbClr val="003366"/>
                </a:solidFill>
                <a:latin typeface="Tekton Pro" pitchFamily="34" charset="0"/>
              </a:rPr>
            </a:br>
            <a:r>
              <a:rPr lang="pl-PL" sz="4000">
                <a:solidFill>
                  <a:srgbClr val="003366"/>
                </a:solidFill>
                <a:latin typeface="Tekton Pro" pitchFamily="34" charset="0"/>
              </a:rPr>
              <a:t>- Prymasa Tysiąclecia</a:t>
            </a:r>
          </a:p>
        </p:txBody>
      </p:sp>
      <p:pic>
        <p:nvPicPr>
          <p:cNvPr id="32772" name="Picture 4" descr="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2060575"/>
            <a:ext cx="7416800" cy="45085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chemeClr val="accent1"/>
            </a:gs>
            <a:gs pos="100000">
              <a:schemeClr val="accent2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sz="5400" i="1">
                <a:solidFill>
                  <a:srgbClr val="003366"/>
                </a:solidFill>
                <a:latin typeface="Tekton Pro" pitchFamily="34" charset="0"/>
              </a:rPr>
              <a:t>Kościół Świętej Rodziny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pl-PL" sz="1600" b="1" i="1">
                <a:latin typeface="Kozuka Gothic Pro L" pitchFamily="34" charset="-128"/>
              </a:rPr>
              <a:t>Parafia Świętej Rodziny w Praszce</a:t>
            </a:r>
          </a:p>
          <a:p>
            <a:pPr>
              <a:buFontTx/>
              <a:buNone/>
            </a:pPr>
            <a:r>
              <a:rPr lang="pl-PL" sz="1600" b="1" i="1">
                <a:latin typeface="Kozuka Gothic Pro L" pitchFamily="34" charset="-128"/>
              </a:rPr>
              <a:t>została utworzona 29 sierpnia 1988.</a:t>
            </a:r>
          </a:p>
          <a:p>
            <a:pPr>
              <a:buFontTx/>
              <a:buNone/>
            </a:pPr>
            <a:r>
              <a:rPr lang="pl-PL" sz="1600" b="1" i="1">
                <a:latin typeface="Kozuka Gothic Pro L" pitchFamily="34" charset="-128"/>
              </a:rPr>
              <a:t>Kościół parafialny został zbudowany w latach 1996-2005.</a:t>
            </a:r>
          </a:p>
          <a:p>
            <a:pPr>
              <a:buFontTx/>
              <a:buNone/>
            </a:pPr>
            <a:r>
              <a:rPr lang="pl-PL" sz="1600" b="1" i="1">
                <a:latin typeface="Kozuka Gothic Pro L" pitchFamily="34" charset="-128"/>
              </a:rPr>
              <a:t>Mieści się przy Alei Księdza Kardynała Stefana Wyszyńskiego.</a:t>
            </a:r>
          </a:p>
        </p:txBody>
      </p:sp>
      <p:pic>
        <p:nvPicPr>
          <p:cNvPr id="3077" name="Picture 5" descr="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8175" y="2997200"/>
            <a:ext cx="5238750" cy="3571875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/>
            </a:gs>
            <a:gs pos="100000">
              <a:schemeClr val="accent2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sz="4000" i="1">
                <a:solidFill>
                  <a:srgbClr val="003366"/>
                </a:solidFill>
                <a:latin typeface="Tekton Pro" pitchFamily="34" charset="0"/>
              </a:rPr>
              <a:t>Widok z lotu ptaka na Kościół Świętej Rodziny.</a:t>
            </a:r>
          </a:p>
        </p:txBody>
      </p:sp>
      <p:pic>
        <p:nvPicPr>
          <p:cNvPr id="31748" name="Picture 4" descr="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7450" y="1773238"/>
            <a:ext cx="6821488" cy="4589462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chemeClr val="accent1"/>
            </a:gs>
            <a:gs pos="100000">
              <a:schemeClr val="accent2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sz="2800">
                <a:solidFill>
                  <a:srgbClr val="003366"/>
                </a:solidFill>
                <a:latin typeface="Tekton Pro" pitchFamily="34" charset="0"/>
              </a:rPr>
              <a:t>W środku budynku znajdują się </a:t>
            </a:r>
            <a:br>
              <a:rPr lang="pl-PL" sz="2800">
                <a:solidFill>
                  <a:srgbClr val="003366"/>
                </a:solidFill>
                <a:latin typeface="Tekton Pro" pitchFamily="34" charset="0"/>
              </a:rPr>
            </a:br>
            <a:r>
              <a:rPr lang="pl-PL" sz="2800">
                <a:solidFill>
                  <a:srgbClr val="003366"/>
                </a:solidFill>
                <a:latin typeface="Tekton Pro" pitchFamily="34" charset="0"/>
              </a:rPr>
              <a:t>obiekty sakralne takie jak: </a:t>
            </a:r>
            <a:br>
              <a:rPr lang="pl-PL" sz="2800">
                <a:solidFill>
                  <a:srgbClr val="003366"/>
                </a:solidFill>
                <a:latin typeface="Tekton Pro" pitchFamily="34" charset="0"/>
              </a:rPr>
            </a:br>
            <a:r>
              <a:rPr lang="pl-PL" sz="2800">
                <a:solidFill>
                  <a:srgbClr val="003366"/>
                </a:solidFill>
                <a:latin typeface="Tekton Pro" pitchFamily="34" charset="0"/>
              </a:rPr>
              <a:t>1. Prezbiterium</a:t>
            </a:r>
          </a:p>
        </p:txBody>
      </p:sp>
      <p:pic>
        <p:nvPicPr>
          <p:cNvPr id="5124" name="Picture 4" descr="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1557338"/>
            <a:ext cx="7451725" cy="47752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/>
            </a:gs>
            <a:gs pos="100000">
              <a:schemeClr val="accent2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>
                <a:solidFill>
                  <a:srgbClr val="003366"/>
                </a:solidFill>
                <a:latin typeface="Tekton Pro" pitchFamily="34" charset="0"/>
              </a:rPr>
              <a:t>Obraz św. Rodziny</a:t>
            </a:r>
          </a:p>
        </p:txBody>
      </p:sp>
      <p:pic>
        <p:nvPicPr>
          <p:cNvPr id="33796" name="Picture 4" descr="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27313" y="1196975"/>
            <a:ext cx="3913187" cy="5400675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"/>
</p:tagLst>
</file>

<file path=ppt/theme/theme1.xml><?xml version="1.0" encoding="utf-8"?>
<a:theme xmlns:a="http://schemas.openxmlformats.org/drawingml/2006/main" name="Projekt domyślny">
  <a:themeElements>
    <a:clrScheme name="Projekt domyśln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ojekt domyśln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ojekt domyśln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361</TotalTime>
  <Words>369</Words>
  <Application>Microsoft Office PowerPoint</Application>
  <PresentationFormat>Pokaz na ekranie (4:3)</PresentationFormat>
  <Paragraphs>59</Paragraphs>
  <Slides>36</Slides>
  <Notes>0</Notes>
  <HiddenSlides>0</HiddenSlides>
  <MMClips>1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36</vt:i4>
      </vt:variant>
    </vt:vector>
  </HeadingPairs>
  <TitlesOfParts>
    <vt:vector size="41" baseType="lpstr">
      <vt:lpstr>Arial</vt:lpstr>
      <vt:lpstr>Kozuka Mincho Pro L</vt:lpstr>
      <vt:lpstr>Tekton Pro</vt:lpstr>
      <vt:lpstr>Kozuka Gothic Pro L</vt:lpstr>
      <vt:lpstr>Projekt domyślny</vt:lpstr>
      <vt:lpstr>Makowe Wzgórze Praszka</vt:lpstr>
      <vt:lpstr>Ks. dr Stanisław Gasiński</vt:lpstr>
      <vt:lpstr>Slajd 3</vt:lpstr>
      <vt:lpstr>Slajd 4</vt:lpstr>
      <vt:lpstr> Aleja Księdza Kardynała Stefana Wyszyńskiego (1901-1981) - Prymasa Tysiąclecia</vt:lpstr>
      <vt:lpstr>Kościół Świętej Rodziny</vt:lpstr>
      <vt:lpstr>Widok z lotu ptaka na Kościół Świętej Rodziny.</vt:lpstr>
      <vt:lpstr>W środku budynku znajdują się  obiekty sakralne takie jak:  1. Prezbiterium</vt:lpstr>
      <vt:lpstr>Obraz św. Rodziny</vt:lpstr>
      <vt:lpstr>2. Kaplica Najświętszej Marii Panny Fatimskiej</vt:lpstr>
      <vt:lpstr>W kaplicy Najświętszej Marii Panny Fatimskiej znajduje się Relikwia fatimska.</vt:lpstr>
      <vt:lpstr>3. Kaplica Miłosierdzia Bożego</vt:lpstr>
      <vt:lpstr>4.Kaplica św. Stanisława</vt:lpstr>
      <vt:lpstr>5. Tablice fundacyjne</vt:lpstr>
      <vt:lpstr>6. Relikwie świętych miejsc</vt:lpstr>
      <vt:lpstr>Do Parafii Św. Rodziny należy również Sanktuarium Najświętszej Marii Panny Kalwaryjskiej.</vt:lpstr>
      <vt:lpstr>Ołtarz</vt:lpstr>
      <vt:lpstr>Obraz przysłaniający ołtarz główny sanktuarium.</vt:lpstr>
      <vt:lpstr>Obraz Matki Bożej Kalwaryjskiej </vt:lpstr>
      <vt:lpstr>Obraz był poświęcony przez Jana Pawła II w Kalwarii Zebrzydowskiej</vt:lpstr>
      <vt:lpstr>Fragment Drogi Krzyżowej w Sanktuarium N.M.P. Kalwaryjskiej</vt:lpstr>
      <vt:lpstr>Betesda</vt:lpstr>
      <vt:lpstr>Dróżki Pana Jezusa</vt:lpstr>
      <vt:lpstr>Plan dróżek Pana Jezusa</vt:lpstr>
      <vt:lpstr>Grób Pana Jezusa</vt:lpstr>
      <vt:lpstr> Na dróżkach Pana Jezusa odbywają się drogi krzyżowe. Dwa razy do roku pełny obchód dróżek i dwa razy pełny obchód drogą Zmartwychwstania Pana Jezusa</vt:lpstr>
      <vt:lpstr>Otoczenie kościoła parafialnego Krzyż Giewoncki</vt:lpstr>
      <vt:lpstr>Pierwsza statua Matki Bożej</vt:lpstr>
      <vt:lpstr>Dzwonnica</vt:lpstr>
      <vt:lpstr>W drodze do kościoła mijamy: Statuę Fatimską</vt:lpstr>
      <vt:lpstr>Popiersie Kard. Stefana Wyszyńskiego - widok od Golgoty</vt:lpstr>
      <vt:lpstr>Kaplicę Najświętszego Serca Pana Jezusa</vt:lpstr>
      <vt:lpstr>Krzyż trudnych dni Praszki</vt:lpstr>
      <vt:lpstr>Brama ośmiu Błogosławieństw</vt:lpstr>
      <vt:lpstr> W parafii św. rodziny działa formacja pod nazwą Kalwaryjskie Bractwo Męki Pańskiej działalność bractwa związana jest z Sanktuarium Matki Boskiej Kalwaryjskiej </vt:lpstr>
      <vt:lpstr>Slajd 36</vt:lpstr>
    </vt:vector>
  </TitlesOfParts>
  <Company>n/a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Tomczykowie</dc:creator>
  <cp:lastModifiedBy>Krzysztof Knaga</cp:lastModifiedBy>
  <cp:revision>20</cp:revision>
  <dcterms:created xsi:type="dcterms:W3CDTF">2009-11-06T16:04:45Z</dcterms:created>
  <dcterms:modified xsi:type="dcterms:W3CDTF">2010-04-26T18:32:11Z</dcterms:modified>
</cp:coreProperties>
</file>