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A0E3E-9101-49AA-A3BB-619FDB811F62}" type="datetimeFigureOut">
              <a:rPr lang="pl-PL" smtClean="0"/>
              <a:pPr/>
              <a:t>2010-04-28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EF701-5334-4898-B0F1-5DAD35C7EA3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Imprezy i uroczystości w Publicznym Gimnazjum </a:t>
            </a:r>
            <a:b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im. Ojca Świętego Jana Pawła II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5" name="Symbol zastępczy zawartości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Publiczne Gimnazjum jest szkołą, której uczniowie nie tylko się uczą zgodnie z planem w salach lekcyjnych, ale aktywnie włączają się w wiele imprez szkolnych i środowiskowych.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7" name="Symbol zastępczy zawartości 16" descr="gim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357430"/>
            <a:ext cx="4121146" cy="3200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Targi Książki –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Kraków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2580485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Uczniowie Publicznego Gimnazjum uczestniczą w wielu wycieczkach . Co roku wybieramy się na targi książki do Krakowa. Miłośnicy literatury mogą spotkać się ze znanymi autorami książek i zdobyć autograf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Symbol zastępczy zawartości 6" descr="S63052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ymbol zastępczy zawartości 6" descr="S6305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009" y="3786190"/>
            <a:ext cx="2057398" cy="2743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49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Mikołajki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928670"/>
            <a:ext cx="4038600" cy="2937675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W grudniu w szkole odbywa się wielkie wydarzenie -odwiedza nas Święty Mikołaj z workami prezentów. W tym roku uczniowie przedstawiali swoje wyobrażenia Mikołaja -  a więc Mikołaja </a:t>
            </a:r>
            <a:r>
              <a:rPr lang="pl-PL" sz="2000" dirty="0" err="1" smtClean="0">
                <a:solidFill>
                  <a:schemeClr val="accent2">
                    <a:lumMod val="75000"/>
                  </a:schemeClr>
                </a:solidFill>
              </a:rPr>
              <a:t>Rock’N’Roll-owca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, Mikołaja Hip-Hop-owca i Mikołaja Discopolo-wca. </a:t>
            </a:r>
          </a:p>
        </p:txBody>
      </p:sp>
      <p:pic>
        <p:nvPicPr>
          <p:cNvPr id="5" name="Symbol zastępczy zawartości 4" descr="Obraz 0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857628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4" descr="Obraz 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00174"/>
            <a:ext cx="2377546" cy="317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571496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Wielka Orkiestra Świątecznej </a:t>
            </a: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1794667"/>
          </a:xfrm>
        </p:spPr>
        <p:txBody>
          <a:bodyPr/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Największe przedsięwzięcie szkolne, które jednoczy w pracy wszystkich – od uczniów, nauczycieli, pracowników szkoły po rodziców i ludzi dobrej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woli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serduch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29520" y="357166"/>
            <a:ext cx="1402151" cy="131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Symbol zastępczy zawartości 4" descr="Obraz 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90" y="2285992"/>
            <a:ext cx="384803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4" descr="Obraz 0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876"/>
            <a:ext cx="4069963" cy="272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Gminny przegląd teatrów szkolnych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Młodzi miłośnicy teatru i kabaretu mają możliwość pracy w kole teatralnym, które  bierze udział w Gminnym Przeglądzie Teatrów Szkolnych. Na scenie nasza grupa teatralna czuje się świetnie, cały stres znika wraz z wejściem na scenę. Wszyscy świetnie odgrywają swoje role i dobrze się przy tym bawią.</a:t>
            </a:r>
          </a:p>
          <a:p>
            <a:endParaRPr lang="pl-PL" dirty="0"/>
          </a:p>
        </p:txBody>
      </p:sp>
      <p:pic>
        <p:nvPicPr>
          <p:cNvPr id="5" name="Symbol zastępczy zawartości 4" descr="teat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357430"/>
            <a:ext cx="447678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Dzień Patrona </a:t>
            </a: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857233"/>
            <a:ext cx="4038600" cy="2857520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Rocznica nadania naszej szkole imienia Jana Pawła II to jednocześnie święto szkoły. Czcimy  pamięć Karola Wojtyły i wielkiego papieża Jana Pawła II. Organizowane są wówczas tematyczne konkursy o patronie : wiedzy o Janie Pawle II, fotograficzny i plastyczny. Zapraszamy zaprzyjaźnione szkoły noszące Jego imię z Dalachowa i Wołczyna i przygotowujemy uroczystą akademię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IMG_51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49386">
            <a:off x="7028551" y="356313"/>
            <a:ext cx="142876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4" descr="IMG_5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8592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4" descr="IMG_51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857628"/>
            <a:ext cx="38576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 maju obchodzimy Dzień Integracji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z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Unią Europejską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1071547"/>
            <a:ext cx="4038600" cy="2428892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</a:rPr>
              <a:t>Uczniowie i nauczyciele mogą zapoznać się z wystawą reprezentującą poszczególne kraje należące do UE. Stoiska zawierające informacje o krajach oraz muzykę i potrawy spożywane przez ich obywateli są przygotowywane przez uczniów wszystkich klas. </a:t>
            </a:r>
          </a:p>
        </p:txBody>
      </p:sp>
      <p:pic>
        <p:nvPicPr>
          <p:cNvPr id="5" name="Symbol zastępczy zawartości 4" descr="u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571612"/>
            <a:ext cx="310755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4" descr="u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3661196" cy="274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00058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Dzień Dziecka czyli szkolny Dzień </a:t>
            </a: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Sportu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257176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Sprawnością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fizyczną możemy pochwalić się co roku w Dzień Dziecka, kiedy to obchodzimy w  szkole Dzień Sportu. Można grać w siatkówkę, ringo, biegać, skakać w dal. Nauczyciele zapewniają nam mnóstwo niezapomnianych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atrakcji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876"/>
            <a:ext cx="4088353" cy="306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ymbol zastępczy zawartości 4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088354" cy="306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Dzień Praw Człowieka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4786346"/>
          </a:xfrm>
        </p:spPr>
        <p:txBody>
          <a:bodyPr>
            <a:normAutofit fontScale="70000" lnSpcReduction="20000"/>
          </a:bodyPr>
          <a:lstStyle/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Przez cały dzień  dominuje tematyka praw człowieka. Po szkole spacerują obywatele krajów, w których nagminnie łamane są prawa. Uczniowie którzy wcielili się w te role, są nie do rozpoznania. Podczas przerw można oglądać wystawy prac prezentujące przypadki naruszania praw człowieka .</a:t>
            </a:r>
          </a:p>
          <a:p>
            <a:endParaRPr lang="pl-PL" dirty="0"/>
          </a:p>
        </p:txBody>
      </p:sp>
      <p:pic>
        <p:nvPicPr>
          <p:cNvPr id="5" name="Symbol zastępczy zawartości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285992"/>
            <a:ext cx="4357718" cy="326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110038" cy="285752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21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 marca jest pierwszym dniem wiosny, a zarazem Dniem Samorządności Szkolnej. W tym dniu młodzież ma władzę i płata różne figle. Od Pana Dyrektora otrzymujemy symboliczny klucz do szkoły. Nie brakuje kolorowych wiosen, za które przebierają się uczniowie. Wiele śmiechu wzbudza też rozpoznawanie  grona pedagogicznego, parodiowanego przez uczniów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928670"/>
            <a:ext cx="3999536" cy="299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0005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omic Sans MS" pitchFamily="66" charset="0"/>
              </a:rPr>
              <a:t>Dzień Samorządności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7" name="Symbol zastępczy zawartości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00438"/>
            <a:ext cx="2321735" cy="309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876"/>
            <a:ext cx="3999536" cy="299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Inauguracja</a:t>
            </a:r>
            <a:r>
              <a:rPr lang="pl-PL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nowego roku </a:t>
            </a:r>
            <a:r>
              <a:rPr lang="pl-PL" sz="3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szkolnego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038600" cy="2580485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Bardzo ważny dzień w życiu społeczności szkolnej. Wtedy ma miejsce ślubowanie uczniów klas pierwszych. Najważniejsze  wydarzenie, które pozwala pierwszoklasistom czuć się pełnoprawnymi członkami wspólnoty szkolnej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IMG_02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4" descr="IMG_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0043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Otrzęsiny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2008981"/>
          </a:xfrm>
        </p:spPr>
        <p:txBody>
          <a:bodyPr/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Pierwszoklasiści z przysłowiowych „kotów” stają się uczniami szkoły, co obwieszcza dyrektor obcinając „kotkom” ogony. Śmiechu jest co niemiara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Symbol zastępczy zawartości 4" descr="IMG_01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3714752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IMG_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071810"/>
            <a:ext cx="3143272" cy="23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IMG_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071546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Dyskoteki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Zabawy w godzinach popołudniowo-wieczornych upływające pod hasłami taniec i muzyka. Cieszą się dużym zainteresowaniem społeczności szkolnej, a organizowane są w Dzień Chłopca, w Andrzejki i Walentynki oraz świąteczna - „Choinkowa”. </a:t>
            </a:r>
          </a:p>
          <a:p>
            <a:endParaRPr lang="pl-PL" dirty="0"/>
          </a:p>
        </p:txBody>
      </p:sp>
      <p:pic>
        <p:nvPicPr>
          <p:cNvPr id="5" name="Symbol zastępczy zawartości 4" descr="disc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3674" y="2285992"/>
            <a:ext cx="438684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Akademie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29642" cy="794535"/>
          </a:xfrm>
        </p:spPr>
        <p:txBody>
          <a:bodyPr/>
          <a:lstStyle/>
          <a:p>
            <a:pPr algn="ctr">
              <a:buNone/>
            </a:pP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Talenty aktorskie i wokalne kolegów i koleżanek mamy okazję poznać przy okazji organizacji licznych apeli tematycznych i akademii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P115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429000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P115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857496"/>
            <a:ext cx="237083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Dzień </a:t>
            </a: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Niepodległości</a:t>
            </a:r>
            <a:endParaRPr lang="pl-PL" dirty="0"/>
          </a:p>
        </p:txBody>
      </p:sp>
      <p:pic>
        <p:nvPicPr>
          <p:cNvPr id="5" name="Symbol zastępczy zawartości 4" descr="IMG_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 descr="IMG_0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350043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4" descr="IMG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0010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Spotkanie z kolędą - uczniowie przedstawiają inscenizację jasełek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Obraz 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357562"/>
            <a:ext cx="4043362" cy="303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 descr="Obraz 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28599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Dzień Kobiet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Obraz 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3003944" cy="400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7" descr="Obraz 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785926"/>
            <a:ext cx="300039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Rocznica uchwalenia konstytucji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3ma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 descr="3maj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071810"/>
            <a:ext cx="3881465" cy="291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571</Words>
  <Application>Microsoft Office PowerPoint</Application>
  <PresentationFormat>Pokaz na ekranie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Przepływ</vt:lpstr>
      <vt:lpstr>Imprezy i uroczystości w Publicznym Gimnazjum  im. Ojca Świętego Jana Pawła II </vt:lpstr>
      <vt:lpstr>Inauguracja nowego roku szkolnego</vt:lpstr>
      <vt:lpstr>Otrzęsiny</vt:lpstr>
      <vt:lpstr>Dyskoteki</vt:lpstr>
      <vt:lpstr>Akademie</vt:lpstr>
      <vt:lpstr>Dzień Niepodległości</vt:lpstr>
      <vt:lpstr>Spotkanie z kolędą - uczniowie przedstawiają inscenizację jasełek </vt:lpstr>
      <vt:lpstr>Dzień Kobiet </vt:lpstr>
      <vt:lpstr>Rocznica uchwalenia konstytucji </vt:lpstr>
      <vt:lpstr>Targi Książki – Kraków</vt:lpstr>
      <vt:lpstr>Mikołajki</vt:lpstr>
      <vt:lpstr>Wielka Orkiestra Świątecznej Pomocy</vt:lpstr>
      <vt:lpstr>Gminny przegląd teatrów szkolnych</vt:lpstr>
      <vt:lpstr>Dzień Patrona Szkoły</vt:lpstr>
      <vt:lpstr>W maju obchodzimy Dzień Integracji  z Unią Europejską</vt:lpstr>
      <vt:lpstr>Dzień Dziecka czyli szkolny Dzień Sportu</vt:lpstr>
      <vt:lpstr>Dzień Praw Człowieka </vt:lpstr>
      <vt:lpstr>Dzień Samorządności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+</dc:creator>
  <cp:lastModifiedBy>administrator</cp:lastModifiedBy>
  <cp:revision>54</cp:revision>
  <dcterms:created xsi:type="dcterms:W3CDTF">2010-04-16T13:50:46Z</dcterms:created>
  <dcterms:modified xsi:type="dcterms:W3CDTF">2010-04-28T07:41:33Z</dcterms:modified>
</cp:coreProperties>
</file>