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93" r:id="rId4"/>
    <p:sldId id="294" r:id="rId5"/>
    <p:sldId id="295" r:id="rId6"/>
    <p:sldId id="298" r:id="rId7"/>
    <p:sldId id="299" r:id="rId8"/>
    <p:sldId id="301" r:id="rId9"/>
    <p:sldId id="296" r:id="rId10"/>
    <p:sldId id="297" r:id="rId11"/>
    <p:sldId id="300" r:id="rId12"/>
    <p:sldId id="302" r:id="rId13"/>
    <p:sldId id="303" r:id="rId14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20000"/>
      </a:spcBef>
      <a:spcAft>
        <a:spcPct val="0"/>
      </a:spcAft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rgbClr val="66CCFF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0"/>
    <p:penClr>
      <a:schemeClr val="tx1"/>
    </p:penClr>
  </p:showPr>
  <p:clrMru>
    <a:srgbClr val="FF0066"/>
    <a:srgbClr val="6600CC"/>
    <a:srgbClr val="00FC00"/>
    <a:srgbClr val="66FF66"/>
    <a:srgbClr val="800000"/>
    <a:srgbClr val="004E00"/>
    <a:srgbClr val="0080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0929"/>
  </p:normalViewPr>
  <p:slideViewPr>
    <p:cSldViewPr>
      <p:cViewPr>
        <p:scale>
          <a:sx n="68" d="100"/>
          <a:sy n="68" d="100"/>
        </p:scale>
        <p:origin x="-120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3.xml"/><Relationship Id="rId7" Type="http://schemas.openxmlformats.org/officeDocument/2006/relationships/slide" Target="slides/slide1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5" Type="http://schemas.openxmlformats.org/officeDocument/2006/relationships/slide" Target="slides/slide5.xml"/><Relationship Id="rId10" Type="http://schemas.openxmlformats.org/officeDocument/2006/relationships/slide" Target="slides/slide13.xml"/><Relationship Id="rId4" Type="http://schemas.openxmlformats.org/officeDocument/2006/relationships/slide" Target="slides/slide4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C94BBF6B-0DC7-4EB1-A012-E693A13E334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l-P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DCBCE56-6FA9-4A51-AC09-8C506A5D3AA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3182F-75CF-439A-9FE3-2FB3D9EE59A7}" type="slidenum">
              <a:rPr lang="pl-PL"/>
              <a:pPr/>
              <a:t>1</a:t>
            </a:fld>
            <a:endParaRPr lang="pl-PL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1EFDA-FB2A-4445-A619-44360F10616B}" type="slidenum">
              <a:rPr lang="pl-PL"/>
              <a:pPr/>
              <a:t>10</a:t>
            </a:fld>
            <a:endParaRPr lang="pl-P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F35E3-36EF-4502-B828-F7EE0AE6AFC4}" type="slidenum">
              <a:rPr lang="pl-PL"/>
              <a:pPr/>
              <a:t>11</a:t>
            </a:fld>
            <a:endParaRPr lang="pl-PL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676C0-2CD2-4939-AE36-C158060B049A}" type="slidenum">
              <a:rPr lang="pl-PL"/>
              <a:pPr/>
              <a:t>12</a:t>
            </a:fld>
            <a:endParaRPr lang="pl-P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676C0-2CD2-4939-AE36-C158060B049A}" type="slidenum">
              <a:rPr lang="pl-PL"/>
              <a:pPr/>
              <a:t>13</a:t>
            </a:fld>
            <a:endParaRPr lang="pl-P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25A44-55D4-4B7E-A0F3-91EC8555F7F8}" type="slidenum">
              <a:rPr lang="pl-PL"/>
              <a:pPr/>
              <a:t>2</a:t>
            </a:fld>
            <a:endParaRPr lang="pl-PL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B085B-7A0E-4205-AB91-6093EC114149}" type="slidenum">
              <a:rPr lang="pl-PL"/>
              <a:pPr/>
              <a:t>3</a:t>
            </a:fld>
            <a:endParaRPr lang="pl-PL"/>
          </a:p>
        </p:txBody>
      </p:sp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21B0A-55D7-40D6-ABE2-29F996A1161A}" type="slidenum">
              <a:rPr lang="pl-PL"/>
              <a:pPr/>
              <a:t>4</a:t>
            </a:fld>
            <a:endParaRPr lang="pl-PL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4CD11-CBFA-457A-9CE4-3ECA92EF38D4}" type="slidenum">
              <a:rPr lang="pl-PL"/>
              <a:pPr/>
              <a:t>5</a:t>
            </a:fld>
            <a:endParaRPr lang="pl-PL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70A79-ADD2-4C69-BD3B-68038CC36C3E}" type="slidenum">
              <a:rPr lang="pl-PL"/>
              <a:pPr/>
              <a:t>6</a:t>
            </a:fld>
            <a:endParaRPr lang="pl-PL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C9ED4-6235-44F1-AB49-D92843130777}" type="slidenum">
              <a:rPr lang="pl-PL"/>
              <a:pPr/>
              <a:t>7</a:t>
            </a:fld>
            <a:endParaRPr lang="pl-PL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C1B0-DDEA-415A-86FC-EB4A9D17F8BC}" type="slidenum">
              <a:rPr lang="pl-PL"/>
              <a:pPr/>
              <a:t>8</a:t>
            </a:fld>
            <a:endParaRPr lang="pl-PL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172E7-AFE2-4EA6-B60C-946E48B86A59}" type="slidenum">
              <a:rPr lang="pl-PL"/>
              <a:pPr/>
              <a:t>9</a:t>
            </a:fld>
            <a:endParaRPr lang="pl-PL"/>
          </a:p>
        </p:txBody>
      </p:sp>
      <p:sp>
        <p:nvSpPr>
          <p:cNvPr id="131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5DF17-2517-432A-9F99-AFD4683EA6E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81CB-E424-43C1-9D90-40FE227EA0D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B3C43-CFA8-4303-93CE-D2A6B20A7E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CAB764-A82F-4C0B-94F5-97098D8CDD7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08A68C-F10C-40EF-A3A4-5E09A52FD95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F69C-2B48-4D7B-A0B1-5CF854813CD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00AA-6D02-4267-BB1D-6818E4519E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4B356-79A7-4CB5-8228-5B504240534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F3E9-FD4E-4AFD-832C-C3E195C022D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1D81-658E-46E8-925C-6BBB2085092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69FA7-846A-430B-857E-80F778BAE01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FAF29-11D5-496D-90A5-5DEAA760D1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A0CE-1DC9-41D0-9C4A-8DF39D32939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fld id="{05626832-365E-4F02-AC07-E5D1503F9CCE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9.jpeg"/><Relationship Id="rId5" Type="http://schemas.openxmlformats.org/officeDocument/2006/relationships/audio" Target="../media/audio8.wav"/><Relationship Id="rId10" Type="http://schemas.openxmlformats.org/officeDocument/2006/relationships/image" Target="../media/image8.jpeg"/><Relationship Id="rId4" Type="http://schemas.openxmlformats.org/officeDocument/2006/relationships/audio" Target="../media/audio7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715000"/>
            <a:ext cx="1042988" cy="104298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928802"/>
            <a:ext cx="7772400" cy="25717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3600" b="1" dirty="0" smtClean="0">
                <a:solidFill>
                  <a:schemeClr val="bg1"/>
                </a:solidFill>
              </a:rPr>
              <a:t>Kościół </a:t>
            </a:r>
            <a:r>
              <a:rPr lang="pl-PL" sz="3600" b="1" dirty="0" smtClean="0">
                <a:solidFill>
                  <a:schemeClr val="bg1"/>
                </a:solidFill>
              </a:rPr>
              <a:t>p.w. </a:t>
            </a:r>
            <a:r>
              <a:rPr lang="pl-PL" sz="3600" b="1" dirty="0" smtClean="0">
                <a:solidFill>
                  <a:schemeClr val="bg1"/>
                </a:solidFill>
              </a:rPr>
              <a:t/>
            </a:r>
            <a:br>
              <a:rPr lang="pl-PL" sz="3600" b="1" dirty="0" smtClean="0">
                <a:solidFill>
                  <a:schemeClr val="bg1"/>
                </a:solidFill>
              </a:rPr>
            </a:br>
            <a:r>
              <a:rPr lang="pl-PL" sz="3600" b="1" dirty="0" smtClean="0">
                <a:solidFill>
                  <a:schemeClr val="bg1"/>
                </a:solidFill>
              </a:rPr>
              <a:t>Wniebowzięcia </a:t>
            </a:r>
            <a:r>
              <a:rPr lang="pl-PL" sz="3600" b="1" dirty="0" smtClean="0">
                <a:solidFill>
                  <a:schemeClr val="bg1"/>
                </a:solidFill>
              </a:rPr>
              <a:t>Najświętszej Marii Panny</a:t>
            </a:r>
            <a:br>
              <a:rPr lang="pl-PL" sz="3600" b="1" dirty="0" smtClean="0">
                <a:solidFill>
                  <a:schemeClr val="bg1"/>
                </a:solidFill>
              </a:rPr>
            </a:br>
            <a:r>
              <a:rPr lang="pl-PL" sz="3600" b="1" dirty="0" smtClean="0">
                <a:solidFill>
                  <a:schemeClr val="bg1"/>
                </a:solidFill>
              </a:rPr>
              <a:t>Praszka</a:t>
            </a:r>
            <a:endParaRPr lang="pl-PL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57166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pl-PL" sz="7200" b="1" dirty="0" smtClean="0">
                <a:solidFill>
                  <a:srgbClr val="95F9A6"/>
                </a:solidFill>
              </a:rPr>
              <a:t>Moja </a:t>
            </a:r>
            <a:r>
              <a:rPr lang="pl-PL" sz="7200" b="1" dirty="0" smtClean="0">
                <a:solidFill>
                  <a:srgbClr val="95F9A6"/>
                </a:solidFill>
              </a:rPr>
              <a:t>parafia</a:t>
            </a:r>
            <a:endParaRPr lang="pl-PL" sz="7200" b="1" dirty="0" smtClean="0"/>
          </a:p>
        </p:txBody>
      </p:sp>
      <p:pic>
        <p:nvPicPr>
          <p:cNvPr id="9" name="Obraz 4" descr="head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72008"/>
            <a:ext cx="20002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676400"/>
          </a:xfrm>
        </p:spPr>
        <p:txBody>
          <a:bodyPr/>
          <a:lstStyle/>
          <a:p>
            <a:r>
              <a:rPr lang="pl-PL" sz="6000" b="1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Kaplica Matki Bożej Różańcowej</a:t>
            </a:r>
            <a:endParaRPr lang="pl-PL" b="1" i="1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2895600" cy="4114800"/>
          </a:xfrm>
        </p:spPr>
        <p:txBody>
          <a:bodyPr/>
          <a:lstStyle/>
          <a:p>
            <a:pPr>
              <a:buSzPct val="115000"/>
              <a:buFont typeface="Wingdings" pitchFamily="2" charset="2"/>
              <a:buChar char="Ø"/>
            </a:pPr>
            <a:r>
              <a:rPr lang="pl-PL" sz="2500" b="1" i="1">
                <a:solidFill>
                  <a:srgbClr val="660066"/>
                </a:solidFill>
                <a:latin typeface="Lucida Sans Unicode" pitchFamily="34" charset="0"/>
              </a:rPr>
              <a:t>Słynący w okolicy wieloma łaskami obraz. Odpust 7października. Ołtarz barokowy.</a:t>
            </a:r>
            <a:r>
              <a:rPr lang="pl-PL" sz="2800" b="1" i="1">
                <a:latin typeface="Lucida Sans Unicode" pitchFamily="34" charset="0"/>
              </a:rPr>
              <a:t> </a:t>
            </a:r>
          </a:p>
        </p:txBody>
      </p:sp>
      <p:pic>
        <p:nvPicPr>
          <p:cNvPr id="122886" name="Picture 6" descr="C:\Documents and Settings\Administrator\Pulpit\10ef6dc68c18055cme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2286000"/>
            <a:ext cx="5334000" cy="4267200"/>
          </a:xfrm>
          <a:noFill/>
          <a:ln/>
        </p:spPr>
      </p:pic>
    </p:spTree>
  </p:cSld>
  <p:clrMapOvr>
    <a:masterClrMapping/>
  </p:clrMapOvr>
  <p:transition spd="slow" advTm="6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9B28B"/>
            </a:gs>
            <a:gs pos="50000">
              <a:srgbClr val="90EEF8"/>
            </a:gs>
            <a:gs pos="100000">
              <a:srgbClr val="D9B2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pl-PL" sz="85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Prospekt organowy</a:t>
            </a:r>
            <a:endParaRPr lang="pl-PL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133600"/>
            <a:ext cx="2819400" cy="3886200"/>
          </a:xfrm>
        </p:spPr>
        <p:txBody>
          <a:bodyPr/>
          <a:lstStyle/>
          <a:p>
            <a:pPr>
              <a:buSzPct val="115000"/>
              <a:buFont typeface="Wingdings" pitchFamily="2" charset="2"/>
              <a:buChar char="Ø"/>
            </a:pPr>
            <a:r>
              <a:rPr lang="pl-PL" sz="2200" b="1" i="1" dirty="0">
                <a:solidFill>
                  <a:srgbClr val="006600"/>
                </a:solidFill>
                <a:latin typeface="Lucida Sans Unicode" pitchFamily="34" charset="0"/>
              </a:rPr>
              <a:t>Organy te posiadają 120 tonów, pełen remont zakończono 10lat temu. Mają zainstalowany silnik elektryczny nadmuchujący miechy.</a:t>
            </a:r>
            <a:r>
              <a:rPr lang="pl-PL" sz="2000" b="1" i="1" dirty="0">
                <a:solidFill>
                  <a:srgbClr val="006600"/>
                </a:solidFill>
                <a:latin typeface="Lucida Sans Unicode" pitchFamily="34" charset="0"/>
              </a:rPr>
              <a:t> </a:t>
            </a:r>
          </a:p>
        </p:txBody>
      </p:sp>
      <p:pic>
        <p:nvPicPr>
          <p:cNvPr id="129030" name="Picture 6" descr="C:\Documents and Settings\Administrator\Pulpit\575303c43f3c20b2med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828800"/>
            <a:ext cx="5715000" cy="4422775"/>
          </a:xfrm>
          <a:noFill/>
          <a:ln/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8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AD"/>
            </a:gs>
            <a:gs pos="100000">
              <a:srgbClr val="FFC1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828800"/>
          </a:xfrm>
        </p:spPr>
        <p:txBody>
          <a:bodyPr/>
          <a:lstStyle/>
          <a:p>
            <a:r>
              <a:rPr lang="pl-PL" sz="6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Malowidło na sklepieniu głównej nawy</a:t>
            </a:r>
            <a:r>
              <a:rPr lang="pl-PL"/>
              <a:t> 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2133600"/>
            <a:ext cx="3048000" cy="4724400"/>
          </a:xfrm>
        </p:spPr>
        <p:txBody>
          <a:bodyPr/>
          <a:lstStyle/>
          <a:p>
            <a:pPr>
              <a:buSzPct val="115000"/>
              <a:buFont typeface="Wingdings" pitchFamily="2" charset="2"/>
              <a:buChar char="Ø"/>
            </a:pPr>
            <a:r>
              <a:rPr lang="pl-PL" sz="2000" b="1" i="1">
                <a:solidFill>
                  <a:srgbClr val="238D23"/>
                </a:solidFill>
                <a:latin typeface="Lucida Sans Unicode" pitchFamily="34" charset="0"/>
              </a:rPr>
              <a:t>Malowidło na sklepieniu głównej nawy. Przedstawia niebo, a po rogach widocznych jest 4 ewangelistów. Malowidło było częściowo odnowione (zszedł wizerunek jednego z ewangelistów), renowacji wymaga pozostała część malowidła.</a:t>
            </a:r>
            <a:r>
              <a:rPr lang="pl-PL" sz="2000">
                <a:solidFill>
                  <a:srgbClr val="238D23"/>
                </a:solidFill>
              </a:rPr>
              <a:t> </a:t>
            </a:r>
          </a:p>
        </p:txBody>
      </p:sp>
      <p:pic>
        <p:nvPicPr>
          <p:cNvPr id="137222" name="Picture 6" descr="C:\Documents and Settings\Administrator\Pulpit\c4755017912f7f99med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2209800"/>
            <a:ext cx="5410200" cy="4327525"/>
          </a:xfrm>
          <a:noFill/>
          <a:ln/>
        </p:spPr>
      </p:pic>
    </p:spTree>
  </p:cSld>
  <p:clrMapOvr>
    <a:masterClrMapping/>
  </p:clrMapOvr>
  <p:transition spd="slow"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1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5720" y="1571612"/>
            <a:ext cx="8710614" cy="1357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pl-PL" b="1" i="1" dirty="0" smtClean="0">
                <a:solidFill>
                  <a:schemeClr val="bg1"/>
                </a:solidFill>
              </a:rPr>
              <a:t>Wykonali: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l-PL" b="1" i="1" dirty="0" smtClean="0">
                <a:solidFill>
                  <a:schemeClr val="bg1"/>
                </a:solidFill>
              </a:rPr>
              <a:t>Uczestnicy projektu NTUE</a:t>
            </a:r>
          </a:p>
        </p:txBody>
      </p:sp>
      <p:pic>
        <p:nvPicPr>
          <p:cNvPr id="9" name="Obraz 10" descr="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929198"/>
            <a:ext cx="14382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676400"/>
          </a:xfrm>
        </p:spPr>
        <p:txBody>
          <a:bodyPr/>
          <a:lstStyle/>
          <a:p>
            <a:r>
              <a:rPr lang="pl-PL" sz="11000" b="1" i="1">
                <a:solidFill>
                  <a:srgbClr val="000099"/>
                </a:solidFill>
                <a:latin typeface="Monotype Corsiva" pitchFamily="66" charset="0"/>
              </a:rPr>
              <a:t>Praszka: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62200"/>
            <a:ext cx="6400800" cy="3505200"/>
          </a:xfrm>
        </p:spPr>
        <p:txBody>
          <a:bodyPr/>
          <a:lstStyle/>
          <a:p>
            <a:pPr algn="l"/>
            <a:r>
              <a:rPr lang="pl-PL" sz="2200" b="1" i="1" dirty="0">
                <a:latin typeface="Lucida Sans Unicode" pitchFamily="34" charset="0"/>
              </a:rPr>
              <a:t>Województwo: </a:t>
            </a:r>
            <a:r>
              <a:rPr lang="pl-PL" sz="2200" i="1" dirty="0">
                <a:latin typeface="Lucida Sans Unicode" pitchFamily="34" charset="0"/>
              </a:rPr>
              <a:t>opolskie</a:t>
            </a:r>
            <a:br>
              <a:rPr lang="pl-PL" sz="2200" i="1" dirty="0">
                <a:latin typeface="Lucida Sans Unicode" pitchFamily="34" charset="0"/>
              </a:rPr>
            </a:br>
            <a:r>
              <a:rPr lang="pl-PL" sz="2200" b="1" i="1" dirty="0">
                <a:latin typeface="Lucida Sans Unicode" pitchFamily="34" charset="0"/>
              </a:rPr>
              <a:t>Powiat: </a:t>
            </a:r>
            <a:r>
              <a:rPr lang="pl-PL" sz="2200" i="1" dirty="0">
                <a:latin typeface="Lucida Sans Unicode" pitchFamily="34" charset="0"/>
              </a:rPr>
              <a:t>oleski</a:t>
            </a:r>
            <a:br>
              <a:rPr lang="pl-PL" sz="2200" i="1" dirty="0">
                <a:latin typeface="Lucida Sans Unicode" pitchFamily="34" charset="0"/>
              </a:rPr>
            </a:br>
            <a:r>
              <a:rPr lang="pl-PL" sz="2200" b="1" i="1" dirty="0">
                <a:latin typeface="Lucida Sans Unicode" pitchFamily="34" charset="0"/>
              </a:rPr>
              <a:t>Gmina – rodzaj:</a:t>
            </a:r>
            <a:r>
              <a:rPr lang="pl-PL" sz="2200" i="1" dirty="0">
                <a:latin typeface="Lucida Sans Unicode" pitchFamily="34" charset="0"/>
              </a:rPr>
              <a:t> miejsko – wiejska</a:t>
            </a:r>
          </a:p>
          <a:p>
            <a:pPr algn="l"/>
            <a:r>
              <a:rPr lang="pl-PL" sz="2200" b="1" i="1" dirty="0">
                <a:latin typeface="Lucida Sans Unicode" pitchFamily="34" charset="0"/>
              </a:rPr>
              <a:t>Burmistrz: </a:t>
            </a:r>
            <a:r>
              <a:rPr lang="pl-PL" sz="2200" i="1" dirty="0">
                <a:latin typeface="Lucida Sans Unicode" pitchFamily="34" charset="0"/>
              </a:rPr>
              <a:t>Jarosław </a:t>
            </a:r>
            <a:r>
              <a:rPr lang="pl-PL" sz="2200" i="1" dirty="0" err="1">
                <a:latin typeface="Lucida Sans Unicode" pitchFamily="34" charset="0"/>
              </a:rPr>
              <a:t>Tkaczyński</a:t>
            </a:r>
            <a:r>
              <a:rPr lang="pl-PL" sz="2200" i="1" dirty="0">
                <a:latin typeface="Lucida Sans Unicode" pitchFamily="34" charset="0"/>
              </a:rPr>
              <a:t/>
            </a:r>
            <a:br>
              <a:rPr lang="pl-PL" sz="2200" i="1" dirty="0">
                <a:latin typeface="Lucida Sans Unicode" pitchFamily="34" charset="0"/>
              </a:rPr>
            </a:br>
            <a:r>
              <a:rPr lang="pl-PL" sz="2200" b="1" i="1" dirty="0">
                <a:latin typeface="Lucida Sans Unicode" pitchFamily="34" charset="0"/>
              </a:rPr>
              <a:t>Prawa miejskie: </a:t>
            </a:r>
            <a:r>
              <a:rPr lang="pl-PL" sz="2200" i="1" dirty="0">
                <a:latin typeface="Lucida Sans Unicode" pitchFamily="34" charset="0"/>
              </a:rPr>
              <a:t>od 1392 r.</a:t>
            </a:r>
            <a:br>
              <a:rPr lang="pl-PL" sz="2200" i="1" dirty="0">
                <a:latin typeface="Lucida Sans Unicode" pitchFamily="34" charset="0"/>
              </a:rPr>
            </a:br>
            <a:r>
              <a:rPr lang="pl-PL" sz="2200" b="1" i="1" dirty="0">
                <a:latin typeface="Lucida Sans Unicode" pitchFamily="34" charset="0"/>
              </a:rPr>
              <a:t>Powierzchnia: </a:t>
            </a:r>
            <a:r>
              <a:rPr lang="pl-PL" sz="2200" i="1" dirty="0">
                <a:latin typeface="Lucida Sans Unicode" pitchFamily="34" charset="0"/>
              </a:rPr>
              <a:t>9,45 </a:t>
            </a:r>
            <a:r>
              <a:rPr lang="pl-PL" sz="2200" i="1" dirty="0" err="1">
                <a:latin typeface="Lucida Sans Unicode" pitchFamily="34" charset="0"/>
              </a:rPr>
              <a:t>km</a:t>
            </a:r>
            <a:r>
              <a:rPr lang="pl-PL" sz="2200" i="1" dirty="0" err="1">
                <a:latin typeface="Lucida Sans Unicode" pitchFamily="34" charset="0"/>
                <a:cs typeface="Microsoft Sans Serif" pitchFamily="34" charset="0"/>
              </a:rPr>
              <a:t>²</a:t>
            </a:r>
            <a:endParaRPr lang="pl-PL" sz="2200" i="1" dirty="0">
              <a:latin typeface="Lucida Sans Unicode" pitchFamily="34" charset="0"/>
            </a:endParaRPr>
          </a:p>
          <a:p>
            <a:pPr algn="l"/>
            <a:r>
              <a:rPr lang="pl-PL" sz="2200" b="1" i="1" dirty="0">
                <a:latin typeface="Lucida Sans Unicode" pitchFamily="34" charset="0"/>
              </a:rPr>
              <a:t>Strefa numeracyjna:</a:t>
            </a:r>
            <a:r>
              <a:rPr lang="pl-PL" sz="2200" i="1" dirty="0">
                <a:latin typeface="Lucida Sans Unicode" pitchFamily="34" charset="0"/>
              </a:rPr>
              <a:t>34</a:t>
            </a:r>
          </a:p>
          <a:p>
            <a:pPr algn="l"/>
            <a:r>
              <a:rPr lang="pl-PL" sz="2200" b="1" i="1" dirty="0">
                <a:latin typeface="Lucida Sans Unicode" pitchFamily="34" charset="0"/>
              </a:rPr>
              <a:t>Kod pocztowy:</a:t>
            </a:r>
            <a:r>
              <a:rPr lang="pl-PL" sz="2200" i="1" dirty="0">
                <a:latin typeface="Lucida Sans Unicode" pitchFamily="34" charset="0"/>
              </a:rPr>
              <a:t> 46 – 320</a:t>
            </a:r>
          </a:p>
          <a:p>
            <a:pPr algn="l"/>
            <a:r>
              <a:rPr lang="pl-PL" sz="2200" b="1" i="1" dirty="0">
                <a:latin typeface="Lucida Sans Unicode" pitchFamily="34" charset="0"/>
              </a:rPr>
              <a:t>Tablice rejestracyjne:</a:t>
            </a:r>
            <a:r>
              <a:rPr lang="pl-PL" sz="2200" i="1" dirty="0">
                <a:latin typeface="Lucida Sans Unicode" pitchFamily="34" charset="0"/>
              </a:rPr>
              <a:t> OOL</a:t>
            </a:r>
          </a:p>
        </p:txBody>
      </p:sp>
      <p:sp>
        <p:nvSpPr>
          <p:cNvPr id="95236" name="AutoShape 4">
            <a:hlinkClick r:id="" action="ppaction://hlinkshowjump?jump=nextslide" highlightClick="1"/>
            <a:hlinkHover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924800" y="5715000"/>
            <a:ext cx="360363" cy="360363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spd="slow" advTm="8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EBEBEB"/>
            </a:gs>
            <a:gs pos="100000">
              <a:srgbClr val="F6B7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3048000"/>
          </a:xfrm>
        </p:spPr>
        <p:txBody>
          <a:bodyPr/>
          <a:lstStyle/>
          <a:p>
            <a:r>
              <a:rPr lang="pl-PL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Nasz parafialny kościół</a:t>
            </a:r>
            <a:endParaRPr lang="pl-PL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28750"/>
          </a:xfrm>
        </p:spPr>
        <p:txBody>
          <a:bodyPr/>
          <a:lstStyle/>
          <a:p>
            <a:pPr>
              <a:buSzPct val="130000"/>
            </a:pPr>
            <a:r>
              <a:rPr lang="pl-PL" b="1" i="1" dirty="0">
                <a:solidFill>
                  <a:srgbClr val="0000FF"/>
                </a:solidFill>
                <a:latin typeface="Lucida Sans Unicode" pitchFamily="34" charset="0"/>
              </a:rPr>
              <a:t>Kościół p.w. Wniebowzięcia Najświętszej Marii </a:t>
            </a:r>
            <a:r>
              <a:rPr lang="pl-PL" b="1" i="1" dirty="0" smtClean="0">
                <a:solidFill>
                  <a:srgbClr val="0000FF"/>
                </a:solidFill>
                <a:latin typeface="Lucida Sans Unicode" pitchFamily="34" charset="0"/>
              </a:rPr>
              <a:t>Panny</a:t>
            </a:r>
            <a:endParaRPr lang="pl-PL" b="1" i="1" dirty="0">
              <a:solidFill>
                <a:srgbClr val="0000FF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 spd="slow"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-152400"/>
            <a:ext cx="7772400" cy="1676400"/>
          </a:xfrm>
        </p:spPr>
        <p:txBody>
          <a:bodyPr/>
          <a:lstStyle/>
          <a:p>
            <a:r>
              <a:rPr lang="pl-PL" sz="8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Kościół p.w.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7772400" cy="2209800"/>
          </a:xfrm>
        </p:spPr>
        <p:txBody>
          <a:bodyPr/>
          <a:lstStyle/>
          <a:p>
            <a:r>
              <a:rPr lang="pl-PL" sz="6300" b="1" i="1">
                <a:solidFill>
                  <a:srgbClr val="00FF00"/>
                </a:solidFill>
                <a:latin typeface="Monotype Corsiva" pitchFamily="66" charset="0"/>
              </a:rPr>
              <a:t>Wniebowzięcia Najświętszej Marii Panny</a:t>
            </a: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42918"/>
            <a:ext cx="7772400" cy="5529282"/>
          </a:xfrm>
        </p:spPr>
        <p:txBody>
          <a:bodyPr/>
          <a:lstStyle/>
          <a:p>
            <a:pPr algn="just">
              <a:buSzPct val="115000"/>
              <a:buNone/>
            </a:pPr>
            <a:r>
              <a:rPr lang="pl-PL" sz="2400" b="1" i="1" dirty="0">
                <a:solidFill>
                  <a:srgbClr val="09046A"/>
                </a:solidFill>
                <a:latin typeface="Lucida Sans Unicode" pitchFamily="34" charset="0"/>
              </a:rPr>
              <a:t>Najwspanialszy obiekt w Praszce to kościół rzymskokatolicki przy ulicy Parafialnej. </a:t>
            </a: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/>
            </a:r>
            <a:b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</a:b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>W </a:t>
            </a:r>
            <a:r>
              <a:rPr lang="pl-PL" sz="2400" b="1" i="1" dirty="0">
                <a:solidFill>
                  <a:srgbClr val="09046A"/>
                </a:solidFill>
                <a:latin typeface="Lucida Sans Unicode" pitchFamily="34" charset="0"/>
              </a:rPr>
              <a:t>1506 roku Praszka stała się siedzibą parafii </a:t>
            </a: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/>
            </a:r>
            <a:b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</a:b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>z </a:t>
            </a:r>
            <a:r>
              <a:rPr lang="pl-PL" sz="2400" b="1" i="1" dirty="0">
                <a:solidFill>
                  <a:srgbClr val="09046A"/>
                </a:solidFill>
                <a:latin typeface="Lucida Sans Unicode" pitchFamily="34" charset="0"/>
              </a:rPr>
              <a:t>drewnianym kościołem, który został rozbudowany dwa wieki później o boczne kaplice. Niestety stan tego obiektu zmusił </a:t>
            </a: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/>
            </a:r>
            <a:b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</a:br>
            <a:r>
              <a:rPr lang="pl-PL" sz="2400" b="1" i="1" dirty="0" smtClean="0">
                <a:solidFill>
                  <a:srgbClr val="09046A"/>
                </a:solidFill>
                <a:latin typeface="Lucida Sans Unicode" pitchFamily="34" charset="0"/>
              </a:rPr>
              <a:t>do </a:t>
            </a:r>
            <a:r>
              <a:rPr lang="pl-PL" sz="2400" b="1" i="1" dirty="0">
                <a:solidFill>
                  <a:srgbClr val="09046A"/>
                </a:solidFill>
                <a:latin typeface="Lucida Sans Unicode" pitchFamily="34" charset="0"/>
              </a:rPr>
              <a:t>jego rozbioru, w miejsce którego w roku 1871 rozpoczęto budowę murowanego kościoła. Ukończona została ona w 12 lat, a powiększona o dwie nawy boczne w 1911 roku. Zabytkowa Pieta – figurka Matki Boskiej Bolesnej z Jezusem, ołtarz główny oraz łuk z krzyżem w nawie głównej stanowią zespół z pewnością wartych do zobaczenia zabytków.</a:t>
            </a:r>
          </a:p>
        </p:txBody>
      </p:sp>
    </p:spTree>
  </p:cSld>
  <p:clrMapOvr>
    <a:masterClrMapping/>
  </p:clrMapOvr>
  <p:transition spd="slow" advTm="1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FF"/>
            </a:gs>
            <a:gs pos="3501">
              <a:srgbClr val="E6E6E6"/>
            </a:gs>
            <a:gs pos="16000">
              <a:srgbClr val="7D8496"/>
            </a:gs>
            <a:gs pos="23500">
              <a:srgbClr val="E6E6E6"/>
            </a:gs>
            <a:gs pos="42501">
              <a:srgbClr val="7D8496"/>
            </a:gs>
            <a:gs pos="50000">
              <a:srgbClr val="E6E6E6"/>
            </a:gs>
            <a:gs pos="57500">
              <a:srgbClr val="7D8496"/>
            </a:gs>
            <a:gs pos="76500">
              <a:srgbClr val="E6E6E6"/>
            </a:gs>
            <a:gs pos="84000">
              <a:srgbClr val="7D8496"/>
            </a:gs>
            <a:gs pos="96500">
              <a:srgbClr val="E6E6E6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Picture 9" descr="C:\Documents and Settings\Administrator\Pulpit\b956a9f7b462eea3me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152400" y="762000"/>
            <a:ext cx="3962400" cy="3168650"/>
          </a:xfrm>
          <a:noFill/>
          <a:ln/>
        </p:spPr>
      </p:pic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0" y="2286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2800" b="1">
                <a:solidFill>
                  <a:srgbClr val="006600"/>
                </a:solidFill>
              </a:rPr>
              <a:t>Ołtarz św. Ojca Pio. (prawa nawa)</a:t>
            </a:r>
            <a:r>
              <a:rPr lang="pl-PL" sz="2400" i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3919" name="Picture 15" descr="C:\Documents and Settings\Administrator\Pulpit\7587a0b59283d711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990600"/>
            <a:ext cx="4114800" cy="3292475"/>
          </a:xfrm>
          <a:prstGeom prst="rect">
            <a:avLst/>
          </a:prstGeom>
          <a:noFill/>
        </p:spPr>
      </p:pic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4495800" y="381000"/>
            <a:ext cx="4648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2700" b="1">
                <a:solidFill>
                  <a:srgbClr val="0000CC"/>
                </a:solidFill>
              </a:rPr>
              <a:t>Malowidło w prawej nawie bocznej.</a:t>
            </a:r>
            <a:r>
              <a:rPr lang="pl-PL" sz="2400" i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3921" name="Picture 17" descr="C:\Documents and Settings\Administrator\Pulpit\c86a176bed1cfce5med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857620" y="3786190"/>
            <a:ext cx="3593323" cy="2874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304800" y="4572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3200" b="1">
                <a:solidFill>
                  <a:srgbClr val="990099"/>
                </a:solidFill>
              </a:rPr>
              <a:t>Malowidło w lewej          </a:t>
            </a:r>
          </a:p>
          <a:p>
            <a:pPr algn="l">
              <a:spcBef>
                <a:spcPct val="0"/>
              </a:spcBef>
            </a:pPr>
            <a:r>
              <a:rPr lang="pl-PL" sz="3200" b="1">
                <a:solidFill>
                  <a:srgbClr val="990099"/>
                </a:solidFill>
              </a:rPr>
              <a:t>    bocznej nawie.</a:t>
            </a:r>
          </a:p>
        </p:txBody>
      </p:sp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3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8" grpId="0" autoUpdateAnimBg="0"/>
      <p:bldP spid="123920" grpId="0" autoUpdateAnimBg="0"/>
      <p:bldP spid="1239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979"/>
            </a:gs>
            <a:gs pos="50000">
              <a:srgbClr val="BDFFBD"/>
            </a:gs>
            <a:gs pos="100000">
              <a:srgbClr val="FFC97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Documents and Settings\Administrator\Pulpit\05cb81b13ac22ca7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685800"/>
            <a:ext cx="4038600" cy="3230563"/>
          </a:xfrm>
          <a:prstGeom prst="rect">
            <a:avLst/>
          </a:prstGeom>
          <a:noFill/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52400" y="1524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2900" b="1" dirty="0">
                <a:solidFill>
                  <a:srgbClr val="FF3399"/>
                </a:solidFill>
              </a:rPr>
              <a:t>Ołtarz św. Antoniego (lewa nawa).</a:t>
            </a:r>
            <a:r>
              <a:rPr lang="pl-PL" sz="240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28004" name="Picture 4" descr="C:\Documents and Settings\Administrator\Pulpit\4f8b40d1c5dc4735me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3352800"/>
            <a:ext cx="4038600" cy="3108325"/>
          </a:xfrm>
          <a:prstGeom prst="rect">
            <a:avLst/>
          </a:prstGeom>
          <a:noFill/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" y="4495800"/>
            <a:ext cx="434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3200" b="1">
                <a:solidFill>
                  <a:srgbClr val="9933FF"/>
                </a:solidFill>
              </a:rPr>
              <a:t>Polichromia na końcu lewej nawy.Ukrzyżowanie Chrystusa. </a:t>
            </a:r>
          </a:p>
        </p:txBody>
      </p:sp>
      <p:pic>
        <p:nvPicPr>
          <p:cNvPr id="128007" name="Picture 7" descr="C:\Documents and Settings\Administrator\Pulpit\402f6ddf32e610d7me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685800"/>
            <a:ext cx="3810000" cy="2925763"/>
          </a:xfrm>
          <a:prstGeom prst="rect">
            <a:avLst/>
          </a:prstGeom>
          <a:noFill/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876800" y="1524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3200" b="1">
                <a:solidFill>
                  <a:srgbClr val="0000FF"/>
                </a:solidFill>
              </a:rPr>
              <a:t>Piękna, drewniana ambona.</a:t>
            </a:r>
            <a:r>
              <a:rPr lang="pl-PL" sz="2400" i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9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3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3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  <p:bldP spid="128005" grpId="0" autoUpdateAnimBg="0"/>
      <p:bldP spid="1280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ADFFDE"/>
            </a:gs>
            <a:gs pos="100000">
              <a:srgbClr val="33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Documents and Settings\Administrator\Pulpit\b261430b60b32fbdm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838200"/>
            <a:ext cx="4191000" cy="3352800"/>
          </a:xfrm>
          <a:prstGeom prst="rect">
            <a:avLst/>
          </a:prstGeom>
          <a:noFill/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81000" y="228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3200" b="1">
                <a:solidFill>
                  <a:srgbClr val="004E00"/>
                </a:solidFill>
              </a:rPr>
              <a:t>Figura św. Franciszka.</a:t>
            </a:r>
            <a:r>
              <a:rPr lang="pl-PL" sz="2400" i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0052" name="Picture 4" descr="C:\Documents and Settings\Administrator\Pulpit\80b717ab5cdfd3bcme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838200"/>
            <a:ext cx="4038600" cy="3355975"/>
          </a:xfrm>
          <a:prstGeom prst="rect">
            <a:avLst/>
          </a:prstGeom>
          <a:noFill/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562600" y="228600"/>
            <a:ext cx="2667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3800" b="1">
                <a:solidFill>
                  <a:schemeClr val="tx1"/>
                </a:solidFill>
              </a:rPr>
              <a:t>Prezbiterium.</a:t>
            </a:r>
          </a:p>
        </p:txBody>
      </p:sp>
      <p:pic>
        <p:nvPicPr>
          <p:cNvPr id="130054" name="Picture 6" descr="C:\Documents and Settings\Administrator\Pulpit\30e2cabf33706702me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3505200"/>
            <a:ext cx="3962400" cy="3170238"/>
          </a:xfrm>
          <a:prstGeom prst="rect">
            <a:avLst/>
          </a:prstGeom>
          <a:noFill/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5334000" y="48006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2800" b="1">
                <a:solidFill>
                  <a:srgbClr val="800000"/>
                </a:solidFill>
              </a:rPr>
              <a:t>Największy skarb kościoła: </a:t>
            </a:r>
          </a:p>
          <a:p>
            <a:pPr algn="l">
              <a:spcBef>
                <a:spcPct val="0"/>
              </a:spcBef>
            </a:pPr>
            <a:r>
              <a:rPr lang="pl-PL" sz="2800" b="1">
                <a:solidFill>
                  <a:srgbClr val="800000"/>
                </a:solidFill>
              </a:rPr>
              <a:t>   Pieta mająca ok.200lat.</a:t>
            </a:r>
            <a:r>
              <a:rPr lang="pl-PL" sz="2400" i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130053" grpId="0" autoUpdateAnimBg="0"/>
      <p:bldP spid="1300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6AB94"/>
            </a:gs>
            <a:gs pos="8500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5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219200"/>
          </a:xfrm>
        </p:spPr>
        <p:txBody>
          <a:bodyPr/>
          <a:lstStyle/>
          <a:p>
            <a:r>
              <a:rPr lang="pl-PL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Kaplica św. Walentego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752600"/>
            <a:ext cx="3276600" cy="4343400"/>
          </a:xfrm>
        </p:spPr>
        <p:txBody>
          <a:bodyPr/>
          <a:lstStyle/>
          <a:p>
            <a:pPr>
              <a:buSzPct val="120000"/>
              <a:buFont typeface="Wingdings" pitchFamily="2" charset="2"/>
              <a:buChar char="Ø"/>
            </a:pPr>
            <a:r>
              <a:rPr lang="pl-PL" sz="2800" b="1" i="1">
                <a:solidFill>
                  <a:srgbClr val="08727A"/>
                </a:solidFill>
                <a:latin typeface="Lucida Sans Unicode" pitchFamily="34" charset="0"/>
              </a:rPr>
              <a:t>Kaplica Wieczystej Adoracji Najświętszego Sakramentu. Wielka duma parafii.</a:t>
            </a:r>
          </a:p>
        </p:txBody>
      </p:sp>
      <p:pic>
        <p:nvPicPr>
          <p:cNvPr id="120838" name="Picture 6" descr="C:\Documents and Settings\Administrator\Pulpit\ded9f6832c2fe2e7med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752600"/>
            <a:ext cx="5257800" cy="4205288"/>
          </a:xfrm>
          <a:noFill/>
          <a:ln/>
        </p:spPr>
      </p:pic>
    </p:spTree>
  </p:cSld>
  <p:clrMapOvr>
    <a:masterClrMapping/>
  </p:clrMapOvr>
  <p:transition spd="slow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37" grpId="0" build="p" autoUpdateAnimBg="0" advAuto="100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1200" b="0" i="1" u="none" strike="noStrike" cap="none" normalizeH="0" baseline="0" smtClean="0">
            <a:ln>
              <a:noFill/>
            </a:ln>
            <a:solidFill>
              <a:srgbClr val="66CC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l-PL" sz="1200" b="0" i="1" u="none" strike="noStrike" cap="none" normalizeH="0" baseline="0" smtClean="0">
            <a:ln>
              <a:noFill/>
            </a:ln>
            <a:solidFill>
              <a:srgbClr val="66CC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Designs\Wyprawa.pot</Template>
  <TotalTime>2842</TotalTime>
  <Words>206</Words>
  <PresentationFormat>Pokaz na ekranie (4:3)</PresentationFormat>
  <Paragraphs>47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Projekt domyślny</vt:lpstr>
      <vt:lpstr>Kościół p.w.  Wniebowzięcia Najświętszej Marii Panny Praszka</vt:lpstr>
      <vt:lpstr>Praszka:</vt:lpstr>
      <vt:lpstr>Nasz parafialny kościół</vt:lpstr>
      <vt:lpstr>Kościół p.w.</vt:lpstr>
      <vt:lpstr>Slajd 5</vt:lpstr>
      <vt:lpstr>Slajd 6</vt:lpstr>
      <vt:lpstr>Slajd 7</vt:lpstr>
      <vt:lpstr>Slajd 8</vt:lpstr>
      <vt:lpstr>Kaplica św. Walentego</vt:lpstr>
      <vt:lpstr>Kaplica Matki Bożej Różańcowej</vt:lpstr>
      <vt:lpstr>Prospekt organowy</vt:lpstr>
      <vt:lpstr>Malowidło na sklepieniu głównej nawy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Praszka – moja mała ojczyzna</dc:title>
  <cp:lastModifiedBy>Krzysztof Knaga</cp:lastModifiedBy>
  <cp:revision>52</cp:revision>
  <dcterms:modified xsi:type="dcterms:W3CDTF">2010-04-26T13:28:57Z</dcterms:modified>
</cp:coreProperties>
</file>