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7" r:id="rId3"/>
    <p:sldId id="286" r:id="rId4"/>
    <p:sldId id="278" r:id="rId5"/>
    <p:sldId id="279" r:id="rId6"/>
    <p:sldId id="280" r:id="rId7"/>
    <p:sldId id="281" r:id="rId8"/>
    <p:sldId id="282" r:id="rId9"/>
    <p:sldId id="288" r:id="rId10"/>
    <p:sldId id="289" r:id="rId11"/>
    <p:sldId id="290" r:id="rId12"/>
    <p:sldId id="291" r:id="rId13"/>
    <p:sldId id="292" r:id="rId14"/>
    <p:sldId id="308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ekton Pro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FF"/>
    <a:srgbClr val="0066CC"/>
    <a:srgbClr val="33CCFF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2790" autoAdjust="0"/>
    <p:restoredTop sz="94660"/>
  </p:normalViewPr>
  <p:slideViewPr>
    <p:cSldViewPr>
      <p:cViewPr varScale="1">
        <p:scale>
          <a:sx n="95" d="100"/>
          <a:sy n="95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501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6C5FA83-1B5D-45A9-A180-4793E817F641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B738DB-E2D3-4185-BB36-6FF24674449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DB77F-BB59-4C1C-8B48-B60596FB4B5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91123-CFC5-444A-B77C-056B8F0932E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50DEE-9B22-4C4A-B965-7ADB5BA21B9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4E9B4-76C3-47D5-90FE-0979B994D67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F018C-8755-40E6-BB9A-F59BD82BE0C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2FCAF-E3BE-4874-BE3F-BEF3B4EF669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A6DDD-E310-4526-99F1-F5C67C0C6F3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90934-F217-4B1E-9540-D2D58E0C396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59795-2469-41DE-BE4E-F44D45055D1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BCC3D-0512-43CB-AA86-EBEA3E61848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E367CDC-BDCA-421F-96BE-AC650898DA0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928802"/>
            <a:ext cx="7772400" cy="257176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l-PL" sz="3600" b="1" dirty="0" smtClean="0">
                <a:solidFill>
                  <a:schemeClr val="bg1"/>
                </a:solidFill>
                <a:latin typeface="Baskerville Old Face" pitchFamily="18" charset="0"/>
              </a:rPr>
              <a:t>Kościół p.w. </a:t>
            </a:r>
            <a:br>
              <a:rPr lang="pl-PL" sz="3600" b="1" dirty="0" smtClean="0">
                <a:solidFill>
                  <a:schemeClr val="bg1"/>
                </a:solidFill>
                <a:latin typeface="Baskerville Old Face" pitchFamily="18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Baskerville Old Face" pitchFamily="18" charset="0"/>
              </a:rPr>
              <a:t>Wniebowzięcia Najświętszej Marii Panny</a:t>
            </a:r>
            <a:br>
              <a:rPr lang="pl-PL" sz="3600" b="1" dirty="0" smtClean="0">
                <a:solidFill>
                  <a:schemeClr val="bg1"/>
                </a:solidFill>
                <a:latin typeface="Baskerville Old Face" pitchFamily="18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Baskerville Old Face" pitchFamily="18" charset="0"/>
              </a:rPr>
              <a:t>Praszka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357166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pl-PL" sz="7200" b="1" dirty="0" smtClean="0">
                <a:solidFill>
                  <a:srgbClr val="95F9A6"/>
                </a:solidFill>
                <a:latin typeface="Baskerville Old Face" pitchFamily="18" charset="0"/>
              </a:rPr>
              <a:t>Moja parafia</a:t>
            </a:r>
            <a:endParaRPr lang="pl-PL" sz="7200" b="1" dirty="0" smtClean="0">
              <a:latin typeface="Baskerville Old Face" pitchFamily="18" charset="0"/>
            </a:endParaRPr>
          </a:p>
        </p:txBody>
      </p:sp>
      <p:pic>
        <p:nvPicPr>
          <p:cNvPr id="8" name="Obraz 4" descr="head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572008"/>
            <a:ext cx="2000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8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12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/>
            </a:r>
            <a:br>
              <a:rPr lang="pl-PL" sz="1800">
                <a:latin typeface="Kozuka Mincho Pro L" pitchFamily="18" charset="-128"/>
              </a:rPr>
            </a:br>
            <a:r>
              <a:rPr lang="pl-PL" sz="1800">
                <a:latin typeface="Kozuka Mincho Pro L" pitchFamily="18" charset="-128"/>
              </a:rPr>
              <a:t>Malowidło na sklepieniu głównej nawy. Przedstawia niebo, a po rogach widocznych jest 4 ewangelistów. Malowidło było częściowo odnowione (zszedł wizerunek jednego z ewangelistów), renowacji wymaga pozostała część malowidła</a:t>
            </a:r>
          </a:p>
        </p:txBody>
      </p:sp>
      <p:pic>
        <p:nvPicPr>
          <p:cNvPr id="37892" name="Picture 4" descr="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844675"/>
            <a:ext cx="6197600" cy="460851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Piękna, drewniana ambona</a:t>
            </a:r>
          </a:p>
        </p:txBody>
      </p:sp>
      <p:pic>
        <p:nvPicPr>
          <p:cNvPr id="38916" name="Picture 4" descr="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268413"/>
            <a:ext cx="6551612" cy="524033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/>
            </a:r>
            <a:br>
              <a:rPr lang="pl-PL" sz="1800">
                <a:latin typeface="Kozuka Mincho Pro L" pitchFamily="18" charset="-128"/>
              </a:rPr>
            </a:br>
            <a:r>
              <a:rPr lang="pl-PL" sz="1800">
                <a:latin typeface="Kozuka Mincho Pro L" pitchFamily="18" charset="-128"/>
              </a:rPr>
              <a:t>Prospekt organowy. Organy te posiadają 120 tonów, pełen remont zakończono 10lat temu. Mają zainstalowany silnik elektryczny nadmuchujący miechy</a:t>
            </a:r>
          </a:p>
        </p:txBody>
      </p:sp>
      <p:pic>
        <p:nvPicPr>
          <p:cNvPr id="39940" name="Picture 4" descr="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484313"/>
            <a:ext cx="6264275" cy="490061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i="1">
                <a:latin typeface="Kozuka Mincho Pro L" pitchFamily="18" charset="-128"/>
              </a:rPr>
              <a:t>Malowidło w prawej nawie bocznej</a:t>
            </a:r>
          </a:p>
        </p:txBody>
      </p:sp>
      <p:pic>
        <p:nvPicPr>
          <p:cNvPr id="40964" name="Picture 4" descr="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125538"/>
            <a:ext cx="6697662" cy="5359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285720" y="1571612"/>
            <a:ext cx="8710614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l-PL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lgerian" pitchFamily="82" charset="0"/>
              </a:rPr>
              <a:t>Wykonali: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l-PL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lgerian" pitchFamily="82" charset="0"/>
              </a:rPr>
              <a:t>Uczestnicy projektu NTUE</a:t>
            </a:r>
          </a:p>
        </p:txBody>
      </p:sp>
      <p:pic>
        <p:nvPicPr>
          <p:cNvPr id="6" name="Obraz 10" descr="head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4929198"/>
            <a:ext cx="1438275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/>
          <a:lstStyle/>
          <a:p>
            <a:r>
              <a:rPr lang="pl-PL" sz="2800" i="1" dirty="0" smtClean="0">
                <a:solidFill>
                  <a:srgbClr val="003366"/>
                </a:solidFill>
                <a:latin typeface="Tekton Pro" pitchFamily="34" charset="0"/>
              </a:rPr>
              <a:t>Kościół </a:t>
            </a:r>
            <a:r>
              <a:rPr lang="pl-PL" sz="2800" i="1" dirty="0">
                <a:solidFill>
                  <a:srgbClr val="003366"/>
                </a:solidFill>
                <a:latin typeface="Tekton Pro" pitchFamily="34" charset="0"/>
              </a:rPr>
              <a:t>pod wezwaniem Wniebowzięcia Najświętszej Maryi Panny</a:t>
            </a:r>
          </a:p>
        </p:txBody>
      </p:sp>
      <p:pic>
        <p:nvPicPr>
          <p:cNvPr id="24581" name="Picture 5" descr="IMG_71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844675"/>
            <a:ext cx="7129463" cy="47561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pl-PL" sz="1600">
              <a:latin typeface="Kozuka Mincho Pro L" pitchFamily="18" charset="-128"/>
            </a:endParaRPr>
          </a:p>
          <a:p>
            <a:pPr marL="609600" indent="-609600" algn="ctr">
              <a:buFontTx/>
              <a:buNone/>
            </a:pPr>
            <a:r>
              <a:rPr lang="pl-PL" sz="1800" b="1">
                <a:solidFill>
                  <a:srgbClr val="003366"/>
                </a:solidFill>
                <a:latin typeface="Tekton Pro" pitchFamily="34" charset="0"/>
              </a:rPr>
              <a:t>ul. Parafialna 1 </a:t>
            </a:r>
          </a:p>
          <a:p>
            <a:pPr marL="609600" indent="-609600" algn="ctr">
              <a:buFontTx/>
              <a:buNone/>
            </a:pPr>
            <a:r>
              <a:rPr lang="pl-PL" sz="1800" b="1">
                <a:solidFill>
                  <a:srgbClr val="003366"/>
                </a:solidFill>
                <a:latin typeface="Tekton Pro" pitchFamily="34" charset="0"/>
              </a:rPr>
              <a:t>46-320   PRASZKA </a:t>
            </a:r>
          </a:p>
          <a:p>
            <a:pPr marL="609600" indent="-609600" algn="ctr">
              <a:buFontTx/>
              <a:buNone/>
            </a:pPr>
            <a:r>
              <a:rPr lang="pl-PL" sz="1800" b="1">
                <a:solidFill>
                  <a:srgbClr val="003366"/>
                </a:solidFill>
                <a:latin typeface="Tekton Pro" pitchFamily="34" charset="0"/>
              </a:rPr>
              <a:t>tel. 0-34 359-10-41, wik. 258-86-46</a:t>
            </a:r>
          </a:p>
          <a:p>
            <a:pPr marL="609600" indent="-609600">
              <a:buFontTx/>
              <a:buNone/>
            </a:pPr>
            <a:endParaRPr lang="pl-PL" sz="1600">
              <a:latin typeface="Kozuka Mincho Pro L" pitchFamily="18" charset="-128"/>
            </a:endParaRPr>
          </a:p>
          <a:p>
            <a:pPr marL="609600" indent="-609600">
              <a:buFontTx/>
              <a:buNone/>
            </a:pPr>
            <a:r>
              <a:rPr lang="pl-PL" sz="1600">
                <a:latin typeface="Kozuka Mincho Pro L" pitchFamily="18" charset="-128"/>
              </a:rPr>
              <a:t>- Proboszczem w kościele p.w. Wniebowzięcia Najświętszej Maryi Panny jest  Ks. Ireneusz Władysław Skrobot</a:t>
            </a:r>
          </a:p>
          <a:p>
            <a:pPr marL="609600" indent="-609600">
              <a:buFontTx/>
              <a:buNone/>
            </a:pPr>
            <a:r>
              <a:rPr lang="pl-PL" sz="1600">
                <a:latin typeface="Kozuka Mincho Pro L" pitchFamily="18" charset="-128"/>
              </a:rPr>
              <a:t>- Wikariuszem jest Ks. Tomasz Krzysztof Krawczyk.</a:t>
            </a:r>
          </a:p>
          <a:p>
            <a:pPr marL="609600" indent="-609600">
              <a:buFontTx/>
              <a:buChar char="-"/>
            </a:pPr>
            <a:endParaRPr lang="pl-PL" sz="1600">
              <a:latin typeface="Kozuka Mincho Pro L" pitchFamily="18" charset="-128"/>
            </a:endParaRPr>
          </a:p>
          <a:p>
            <a:pPr marL="609600" indent="-609600" algn="ctr">
              <a:buFontTx/>
              <a:buNone/>
            </a:pPr>
            <a:r>
              <a:rPr lang="pl-PL" sz="2400" b="1" i="1">
                <a:solidFill>
                  <a:srgbClr val="003366"/>
                </a:solidFill>
                <a:latin typeface="Tekton Pro" pitchFamily="34" charset="0"/>
              </a:rPr>
              <a:t>Odpusty :</a:t>
            </a:r>
          </a:p>
          <a:p>
            <a:pPr marL="609600" indent="-609600" algn="ctr">
              <a:buFontTx/>
              <a:buNone/>
            </a:pPr>
            <a:endParaRPr lang="pl-PL" sz="2400" b="1" i="1">
              <a:solidFill>
                <a:srgbClr val="003366"/>
              </a:solidFill>
              <a:latin typeface="Tekton Pro" pitchFamily="34" charset="0"/>
            </a:endParaRPr>
          </a:p>
          <a:p>
            <a:pPr marL="609600" indent="-609600">
              <a:buFontTx/>
              <a:buNone/>
            </a:pPr>
            <a:r>
              <a:rPr lang="pl-PL" sz="1600">
                <a:latin typeface="Kozuka Mincho Pro L" pitchFamily="18" charset="-128"/>
              </a:rPr>
              <a:t>1. Wniebowzięcia Najświętszej Maryi Panny - 15 sierpnia</a:t>
            </a:r>
          </a:p>
          <a:p>
            <a:pPr marL="609600" indent="-609600">
              <a:buFontTx/>
              <a:buNone/>
            </a:pPr>
            <a:r>
              <a:rPr lang="pl-PL" sz="1600">
                <a:latin typeface="Kozuka Mincho Pro L" pitchFamily="18" charset="-128"/>
              </a:rPr>
              <a:t>2. NMP Różańcowej - I niedziela października</a:t>
            </a:r>
          </a:p>
          <a:p>
            <a:pPr marL="609600" indent="-609600">
              <a:buFontTx/>
              <a:buNone/>
            </a:pPr>
            <a:r>
              <a:rPr lang="pl-PL" sz="1600">
                <a:latin typeface="Kozuka Mincho Pro L" pitchFamily="18" charset="-128"/>
              </a:rPr>
              <a:t>3.  św. Walentego - 14 lutego</a:t>
            </a:r>
          </a:p>
        </p:txBody>
      </p:sp>
      <p:pic>
        <p:nvPicPr>
          <p:cNvPr id="34821" name="Picture 5" descr="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636838"/>
            <a:ext cx="2778125" cy="360045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z="2800" i="1">
                <a:solidFill>
                  <a:srgbClr val="003366"/>
                </a:solidFill>
                <a:latin typeface="Tekton Pro" pitchFamily="34" charset="0"/>
              </a:rPr>
              <a:t/>
            </a:r>
            <a:br>
              <a:rPr lang="pl-PL" sz="2800" i="1">
                <a:solidFill>
                  <a:srgbClr val="003366"/>
                </a:solidFill>
                <a:latin typeface="Tekton Pro" pitchFamily="34" charset="0"/>
              </a:rPr>
            </a:br>
            <a:r>
              <a:rPr lang="pl-PL" sz="2800" i="1">
                <a:solidFill>
                  <a:srgbClr val="003366"/>
                </a:solidFill>
                <a:latin typeface="Tekton Pro" pitchFamily="34" charset="0"/>
              </a:rPr>
              <a:t/>
            </a:r>
            <a:br>
              <a:rPr lang="pl-PL" sz="2800" i="1">
                <a:solidFill>
                  <a:srgbClr val="003366"/>
                </a:solidFill>
                <a:latin typeface="Tekton Pro" pitchFamily="34" charset="0"/>
              </a:rPr>
            </a:br>
            <a:r>
              <a:rPr lang="pl-PL" sz="2800" i="1">
                <a:solidFill>
                  <a:srgbClr val="003366"/>
                </a:solidFill>
                <a:latin typeface="Tekton Pro" pitchFamily="34" charset="0"/>
              </a:rPr>
              <a:t>W kościele pod wezwaniem Wniebowzięcia Najświętszej Maryi Panny znajduje się : </a:t>
            </a:r>
            <a:br>
              <a:rPr lang="pl-PL" sz="2800" i="1">
                <a:solidFill>
                  <a:srgbClr val="003366"/>
                </a:solidFill>
                <a:latin typeface="Tekton Pro" pitchFamily="34" charset="0"/>
              </a:rPr>
            </a:br>
            <a:r>
              <a:rPr lang="pl-PL" sz="1800" i="1">
                <a:solidFill>
                  <a:srgbClr val="003366"/>
                </a:solidFill>
                <a:latin typeface="Tekton Pro" pitchFamily="34" charset="0"/>
              </a:rPr>
              <a:t/>
            </a:r>
            <a:br>
              <a:rPr lang="pl-PL" sz="1800" i="1">
                <a:solidFill>
                  <a:srgbClr val="003366"/>
                </a:solidFill>
                <a:latin typeface="Tekton Pro" pitchFamily="34" charset="0"/>
              </a:rPr>
            </a:br>
            <a:r>
              <a:rPr lang="pl-PL" sz="1800">
                <a:latin typeface="Kozuka Mincho Pro L" pitchFamily="18" charset="-128"/>
              </a:rPr>
              <a:t>Kaplica Wieczystej Adoracji Najświętszego Sakramentu</a:t>
            </a:r>
            <a:br>
              <a:rPr lang="pl-PL" sz="1800">
                <a:latin typeface="Kozuka Mincho Pro L" pitchFamily="18" charset="-128"/>
              </a:rPr>
            </a:br>
            <a:endParaRPr lang="pl-PL" sz="1800">
              <a:latin typeface="Kozuka Mincho Pro L" pitchFamily="18" charset="-128"/>
            </a:endParaRPr>
          </a:p>
        </p:txBody>
      </p:sp>
      <p:pic>
        <p:nvPicPr>
          <p:cNvPr id="25604" name="Picture 4" descr="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989138"/>
            <a:ext cx="6192837" cy="443388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Kaplica Matki Bożej Różańcowej</a:t>
            </a:r>
          </a:p>
        </p:txBody>
      </p:sp>
      <p:pic>
        <p:nvPicPr>
          <p:cNvPr id="26628" name="Picture 4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196975"/>
            <a:ext cx="6481763" cy="518636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Ołtarz św. Ojca Pio</a:t>
            </a:r>
          </a:p>
        </p:txBody>
      </p:sp>
      <p:pic>
        <p:nvPicPr>
          <p:cNvPr id="27652" name="Picture 4" descr="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196975"/>
            <a:ext cx="6624638" cy="529907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Prezbiterium, widok z połowy głównej nawy</a:t>
            </a:r>
          </a:p>
        </p:txBody>
      </p:sp>
      <p:pic>
        <p:nvPicPr>
          <p:cNvPr id="28676" name="Picture 4" descr="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341438"/>
            <a:ext cx="6264275" cy="501173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Figura św. Franciszka</a:t>
            </a:r>
          </a:p>
        </p:txBody>
      </p:sp>
      <p:pic>
        <p:nvPicPr>
          <p:cNvPr id="29700" name="Picture 4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196975"/>
            <a:ext cx="6553200" cy="5243513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chemeClr val="accent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>
                <a:latin typeface="Kozuka Mincho Pro L" pitchFamily="18" charset="-128"/>
              </a:rPr>
              <a:t>Największy skarb, kościoła: Pieta mająca ok.200lat</a:t>
            </a:r>
          </a:p>
        </p:txBody>
      </p:sp>
      <p:pic>
        <p:nvPicPr>
          <p:cNvPr id="36868" name="Picture 4" descr="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1268413"/>
            <a:ext cx="6557962" cy="524668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120</Words>
  <Application>Microsoft Office PowerPoint</Application>
  <PresentationFormat>Pokaz na ekranie (4:3)</PresentationFormat>
  <Paragraphs>28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Kozuka Mincho Pro L</vt:lpstr>
      <vt:lpstr>Tekton Pro</vt:lpstr>
      <vt:lpstr>Kozuka Gothic Pro L</vt:lpstr>
      <vt:lpstr>Projekt domyślny</vt:lpstr>
      <vt:lpstr>Kościół p.w.  Wniebowzięcia Najświętszej Marii Panny Praszka</vt:lpstr>
      <vt:lpstr>Kościół pod wezwaniem Wniebowzięcia Najświętszej Maryi Panny</vt:lpstr>
      <vt:lpstr>Slajd 3</vt:lpstr>
      <vt:lpstr>  W kościele pod wezwaniem Wniebowzięcia Najświętszej Maryi Panny znajduje się :   Kaplica Wieczystej Adoracji Najświętszego Sakramentu </vt:lpstr>
      <vt:lpstr>Kaplica Matki Bożej Różańcowej</vt:lpstr>
      <vt:lpstr>Ołtarz św. Ojca Pio</vt:lpstr>
      <vt:lpstr>Prezbiterium, widok z połowy głównej nawy</vt:lpstr>
      <vt:lpstr>Figura św. Franciszka</vt:lpstr>
      <vt:lpstr>Największy skarb, kościoła: Pieta mająca ok.200lat</vt:lpstr>
      <vt:lpstr> Malowidło na sklepieniu głównej nawy. Przedstawia niebo, a po rogach widocznych jest 4 ewangelistów. Malowidło było częściowo odnowione (zszedł wizerunek jednego z ewangelistów), renowacji wymaga pozostała część malowidła</vt:lpstr>
      <vt:lpstr>Piękna, drewniana ambona</vt:lpstr>
      <vt:lpstr> Prospekt organowy. Organy te posiadają 120 tonów, pełen remont zakończono 10lat temu. Mają zainstalowany silnik elektryczny nadmuchujący miechy</vt:lpstr>
      <vt:lpstr>Malowidło w prawej nawie bocznej</vt:lpstr>
      <vt:lpstr>Slajd 14</vt:lpstr>
    </vt:vector>
  </TitlesOfParts>
  <Company>n/a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Tomczykowie</dc:creator>
  <cp:lastModifiedBy>Krzysztof Knaga</cp:lastModifiedBy>
  <cp:revision>20</cp:revision>
  <dcterms:created xsi:type="dcterms:W3CDTF">2009-11-06T16:04:45Z</dcterms:created>
  <dcterms:modified xsi:type="dcterms:W3CDTF">2010-04-26T18:38:44Z</dcterms:modified>
</cp:coreProperties>
</file>