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newsflash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newsflash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newsflash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advClick="0" advTm="5000">
    <p:newsflash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newsflash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Click="0" advTm="5000">
    <p:newsflash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 advTm="5000">
    <p:newsflash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advClick="0" advTm="5000">
    <p:newsflash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newsflash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newsflash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advClick="0" advTm="5000">
    <p:newsflash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8D4805-CB9D-4253-AC83-C261269E8994}" type="datetimeFigureOut">
              <a:rPr lang="pl-PL" smtClean="0"/>
              <a:pPr/>
              <a:t>2010-01-27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1B41F4-3523-4A2B-9170-6257506DB87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newsflash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cze&#324;\Pulpit\ludwig%20van%20beethoven%20-%20dla%20elizy%5bwww.listen.zwrzuc.pl%5d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cze&#324;\Pulpit\6a\dzwony%20ko&#347;cielne%20d&#378;wi&#281;k.AVI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dirty="0" smtClean="0">
                <a:latin typeface="Algerian" pitchFamily="82" charset="0"/>
              </a:rPr>
              <a:t>Prószków</a:t>
            </a:r>
            <a:r>
              <a:rPr lang="pl-PL" dirty="0" smtClean="0">
                <a:latin typeface="Algerian" pitchFamily="82" charset="0"/>
              </a:rPr>
              <a:t> </a:t>
            </a:r>
            <a:r>
              <a:rPr lang="pl-PL" dirty="0" smtClean="0"/>
              <a:t>– architektura zamku i rynku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Wykonały: </a:t>
            </a:r>
            <a:br>
              <a:rPr lang="pl-PL" dirty="0" smtClean="0"/>
            </a:br>
            <a:r>
              <a:rPr lang="pl-PL" dirty="0" smtClean="0"/>
              <a:t>Michalina Smoleń</a:t>
            </a:r>
            <a:br>
              <a:rPr lang="pl-PL" dirty="0" smtClean="0"/>
            </a:br>
            <a:r>
              <a:rPr lang="pl-PL" dirty="0" smtClean="0"/>
              <a:t>Paulina Wójcik</a:t>
            </a:r>
            <a:br>
              <a:rPr lang="pl-PL" dirty="0" smtClean="0"/>
            </a:br>
            <a:r>
              <a:rPr lang="pl-PL" dirty="0" smtClean="0"/>
              <a:t>z klasy 6 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290"/>
            <a:ext cx="2286016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214422"/>
            <a:ext cx="1857388" cy="220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ludwig van beethoven - dla elizy[www.listen.zwrzuc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2928934"/>
            <a:ext cx="7467600" cy="1143000"/>
          </a:xfrm>
        </p:spPr>
        <p:txBody>
          <a:bodyPr>
            <a:noAutofit/>
          </a:bodyPr>
          <a:lstStyle/>
          <a:p>
            <a:r>
              <a:rPr lang="pl-PL" sz="15000" dirty="0" smtClean="0"/>
              <a:t>Koniec</a:t>
            </a:r>
            <a:endParaRPr lang="pl-PL" sz="15000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Zamek hrabiów prószkowskich</a:t>
            </a:r>
            <a:endParaRPr lang="pl-PL" dirty="0"/>
          </a:p>
        </p:txBody>
      </p:sp>
      <p:pic>
        <p:nvPicPr>
          <p:cNvPr id="2050" name="Picture 2" descr="G:\wieża zamk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2280048" cy="3040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G:\zamek+cer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357562"/>
            <a:ext cx="2428892" cy="323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85720" y="257174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 zamku w parku stoi posąg bogini Ceres.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786446" y="500063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Wieża zamku </a:t>
            </a:r>
            <a:br>
              <a:rPr lang="pl-PL" dirty="0" smtClean="0"/>
            </a:br>
            <a:r>
              <a:rPr lang="pl-PL" dirty="0" smtClean="0"/>
              <a:t>widziana z innej strony.</a:t>
            </a:r>
            <a:endParaRPr lang="pl-PL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Kościół pod wezwaniem św. Jerzego</a:t>
            </a:r>
            <a:endParaRPr lang="pl-PL" dirty="0"/>
          </a:p>
        </p:txBody>
      </p:sp>
      <p:pic>
        <p:nvPicPr>
          <p:cNvPr id="3074" name="Picture 2" descr="G:\kościół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3393012" cy="254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G:\kościół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86124"/>
            <a:ext cx="235745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428596" y="478632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Odnowiony kościół na rynku pięknie się prezentuje.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00628" y="200024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Wieża kościoła </a:t>
            </a:r>
            <a:br>
              <a:rPr lang="pl-PL" dirty="0" smtClean="0"/>
            </a:br>
            <a:r>
              <a:rPr lang="pl-PL" dirty="0" smtClean="0"/>
              <a:t>w zimowym kożuszku ;)</a:t>
            </a:r>
            <a:endParaRPr lang="pl-PL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Jeszcze raz kościół w </a:t>
            </a:r>
            <a:r>
              <a:rPr lang="pl-PL" smtClean="0"/>
              <a:t>zimowej szacie</a:t>
            </a:r>
            <a:endParaRPr lang="pl-PL" dirty="0"/>
          </a:p>
        </p:txBody>
      </p:sp>
      <p:pic>
        <p:nvPicPr>
          <p:cNvPr id="4" name="dzwony kościelne dźwię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4414" y="17144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Rynek prószkowski</a:t>
            </a:r>
            <a:endParaRPr lang="pl-PL" dirty="0"/>
          </a:p>
        </p:txBody>
      </p:sp>
      <p:pic>
        <p:nvPicPr>
          <p:cNvPr id="5122" name="Picture 2" descr="G:\piesk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9563963">
            <a:off x="4996603" y="808192"/>
            <a:ext cx="2724032" cy="363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G:\kamienicz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3390848" cy="254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857224" y="271462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Piękne kamieniczki cieszą oczy przechodniów.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714876" y="492919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 skwerku można odpocząć</a:t>
            </a:r>
            <a:br>
              <a:rPr lang="pl-PL" dirty="0" smtClean="0"/>
            </a:br>
            <a:r>
              <a:rPr lang="pl-PL" dirty="0" smtClean="0"/>
              <a:t>i spotkać małe jamniczki...</a:t>
            </a:r>
            <a:endParaRPr lang="pl-PL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Browar w Prószkowie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2928926" y="5072074"/>
            <a:ext cx="3286148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    To jest budynek dawnego browaru – pięknie zdobiony.</a:t>
            </a:r>
            <a:endParaRPr lang="pl-PL" sz="1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23812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4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71810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428736"/>
            <a:ext cx="25513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285992"/>
            <a:ext cx="25513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3248"/>
            <a:ext cx="25513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Ciekawostka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85918" y="2643182"/>
            <a:ext cx="5429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W dniu 29 lipca 1921 roku w Prószkowie zanotowano najwyższą temperaturę na dzisiejszych ziemiach polskich. Termometr na wówczas niemieckiej stacji meteorologicznej pokazał plus 40,2 stopnia. Do dziś rekord ten nie został pobity.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66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1398261" cy="43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Manufaktura fajansu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dirty="0" smtClean="0"/>
              <a:t>    Pierwsze manufaktury na Śląsku powstały w XVIII wieku, ta prószkowska w 1763 roku. Zakład zatrudniał prawie 80 osób. Od 1771 roku importowano ceramikę, kamionkę i fajans cienkościenny. Od 1784 roku manufaktury stał się rząd pruski. W 1788 manufakturę podarowano Leopoldowi Prószkowskiemu. Do produkcji fajansu używano gliny z urobisk w Strzeleczkach, Zimnicach Wielkich, Chrząszczyc i Prószkowa. Produkcję prowadzono do roku 1853.</a:t>
            </a:r>
            <a:endParaRPr lang="pl-PL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Talerz z fajansu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4572032" cy="4399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6215074" y="350043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Kwieciste wzory zdobią wyroby      z fajansu prószkowskiego.</a:t>
            </a:r>
            <a:endParaRPr lang="pl-PL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</TotalTime>
  <Words>191</Words>
  <Application>Microsoft Office PowerPoint</Application>
  <PresentationFormat>Pokaz na ekranie (4:3)</PresentationFormat>
  <Paragraphs>21</Paragraphs>
  <Slides>10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Wykusz</vt:lpstr>
      <vt:lpstr>Prószków – architektura zamku i rynku</vt:lpstr>
      <vt:lpstr>Zamek hrabiów prószkowskich</vt:lpstr>
      <vt:lpstr>Kościół pod wezwaniem św. Jerzego</vt:lpstr>
      <vt:lpstr>Jeszcze raz kościół w zimowej szacie</vt:lpstr>
      <vt:lpstr>Rynek prószkowski</vt:lpstr>
      <vt:lpstr>Browar w Prószkowie</vt:lpstr>
      <vt:lpstr>Ciekawostka</vt:lpstr>
      <vt:lpstr>Manufaktura fajansu</vt:lpstr>
      <vt:lpstr>Talerz z fajansu</vt:lpstr>
      <vt:lpstr>Koniec</vt:lpstr>
    </vt:vector>
  </TitlesOfParts>
  <Company>PSP Prószków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Prószków – architektura zamku i rynku</dc:title>
  <dc:creator>Uczeń</dc:creator>
  <cp:lastModifiedBy>Irena Roman Bok</cp:lastModifiedBy>
  <cp:revision>15</cp:revision>
  <dcterms:created xsi:type="dcterms:W3CDTF">2010-01-20T12:18:37Z</dcterms:created>
  <dcterms:modified xsi:type="dcterms:W3CDTF">2010-01-27T19:47:49Z</dcterms:modified>
</cp:coreProperties>
</file>