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0" r:id="rId1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66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5EE50-5A25-46E2-8112-1F4D414CC957}" type="datetimeFigureOut">
              <a:rPr lang="pl-PL" smtClean="0"/>
              <a:pPr/>
              <a:t>2010-04-21</a:t>
            </a:fld>
            <a:endParaRPr lang="pl-PL" dirty="0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D8705-1DEA-43AE-8416-9CF1B8973DD5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5EE50-5A25-46E2-8112-1F4D414CC957}" type="datetimeFigureOut">
              <a:rPr lang="pl-PL" smtClean="0"/>
              <a:pPr/>
              <a:t>2010-04-21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D8705-1DEA-43AE-8416-9CF1B8973DD5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5EE50-5A25-46E2-8112-1F4D414CC957}" type="datetimeFigureOut">
              <a:rPr lang="pl-PL" smtClean="0"/>
              <a:pPr/>
              <a:t>2010-04-21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D8705-1DEA-43AE-8416-9CF1B8973DD5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5EE50-5A25-46E2-8112-1F4D414CC957}" type="datetimeFigureOut">
              <a:rPr lang="pl-PL" smtClean="0"/>
              <a:pPr/>
              <a:t>2010-04-21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D8705-1DEA-43AE-8416-9CF1B8973DD5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5EE50-5A25-46E2-8112-1F4D414CC957}" type="datetimeFigureOut">
              <a:rPr lang="pl-PL" smtClean="0"/>
              <a:pPr/>
              <a:t>2010-04-21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51BD8705-1DEA-43AE-8416-9CF1B8973DD5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5EE50-5A25-46E2-8112-1F4D414CC957}" type="datetimeFigureOut">
              <a:rPr lang="pl-PL" smtClean="0"/>
              <a:pPr/>
              <a:t>2010-04-21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D8705-1DEA-43AE-8416-9CF1B8973DD5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5EE50-5A25-46E2-8112-1F4D414CC957}" type="datetimeFigureOut">
              <a:rPr lang="pl-PL" smtClean="0"/>
              <a:pPr/>
              <a:t>2010-04-21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D8705-1DEA-43AE-8416-9CF1B8973DD5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5EE50-5A25-46E2-8112-1F4D414CC957}" type="datetimeFigureOut">
              <a:rPr lang="pl-PL" smtClean="0"/>
              <a:pPr/>
              <a:t>2010-04-21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D8705-1DEA-43AE-8416-9CF1B8973DD5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5EE50-5A25-46E2-8112-1F4D414CC957}" type="datetimeFigureOut">
              <a:rPr lang="pl-PL" smtClean="0"/>
              <a:pPr/>
              <a:t>2010-04-21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D8705-1DEA-43AE-8416-9CF1B8973DD5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5EE50-5A25-46E2-8112-1F4D414CC957}" type="datetimeFigureOut">
              <a:rPr lang="pl-PL" smtClean="0"/>
              <a:pPr/>
              <a:t>2010-04-21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D8705-1DEA-43AE-8416-9CF1B8973DD5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pl-PL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Kliknij ikonę, aby dodać obraz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5EE50-5A25-46E2-8112-1F4D414CC957}" type="datetimeFigureOut">
              <a:rPr lang="pl-PL" smtClean="0"/>
              <a:pPr/>
              <a:t>2010-04-21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D8705-1DEA-43AE-8416-9CF1B8973DD5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A45EE50-5A25-46E2-8112-1F4D414CC957}" type="datetimeFigureOut">
              <a:rPr lang="pl-PL" smtClean="0"/>
              <a:pPr/>
              <a:t>2010-04-21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1BD8705-1DEA-43AE-8416-9CF1B8973DD5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85786" y="21429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pl-PL" sz="6000" dirty="0" smtClean="0">
                <a:solidFill>
                  <a:schemeClr val="tx2"/>
                </a:solidFill>
              </a:rPr>
              <a:t>Zabytki Prudnika</a:t>
            </a:r>
            <a:endParaRPr lang="pl-PL" sz="6000" dirty="0">
              <a:solidFill>
                <a:schemeClr val="tx2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8926" y="2143116"/>
            <a:ext cx="2495563" cy="3761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614998" cy="1143000"/>
          </a:xfrm>
        </p:spPr>
        <p:txBody>
          <a:bodyPr>
            <a:normAutofit fontScale="90000"/>
          </a:bodyPr>
          <a:lstStyle/>
          <a:p>
            <a:r>
              <a:rPr lang="pl-PL" dirty="0" smtClean="0">
                <a:solidFill>
                  <a:schemeClr val="accent6">
                    <a:lumMod val="50000"/>
                  </a:schemeClr>
                </a:solidFill>
              </a:rPr>
              <a:t>Willa rodziny </a:t>
            </a:r>
            <a:r>
              <a:rPr lang="pl-PL" dirty="0" err="1" smtClean="0">
                <a:solidFill>
                  <a:schemeClr val="accent6">
                    <a:lumMod val="50000"/>
                  </a:schemeClr>
                </a:solidFill>
              </a:rPr>
              <a:t>Franklów</a:t>
            </a:r>
            <a:endParaRPr lang="pl-PL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14282" y="1142984"/>
            <a:ext cx="3429024" cy="550072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l-PL" sz="2200" dirty="0" smtClean="0"/>
              <a:t>      Jedna z willi wybudowanych przez pierwszego właściciela fabryki  w Prudniku- pana Frankla, fabrykanta . Po II wojnie światowej zakłady skomunalizowano nosiły nazwę "FROTEX" i produkowały świetne ręczniki frotte oraz piękną adamaszkową pościel .</a:t>
            </a:r>
          </a:p>
          <a:p>
            <a:pPr>
              <a:buNone/>
            </a:pPr>
            <a:endParaRPr lang="pl-PL" sz="2400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14750" y="1500174"/>
            <a:ext cx="542925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686304" cy="1143000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Pomnik przy Placu Wolności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 flipH="1">
            <a:off x="428596" y="1643050"/>
            <a:ext cx="3286148" cy="5000660"/>
          </a:xfrm>
        </p:spPr>
        <p:txBody>
          <a:bodyPr/>
          <a:lstStyle/>
          <a:p>
            <a:pPr>
              <a:buNone/>
            </a:pPr>
            <a:r>
              <a:rPr lang="pl-PL" dirty="0" smtClean="0"/>
              <a:t> </a:t>
            </a:r>
            <a:endParaRPr lang="pl-PL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24275" y="2209800"/>
            <a:ext cx="5419725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Prostokąt 4"/>
          <p:cNvSpPr/>
          <p:nvPr/>
        </p:nvSpPr>
        <p:spPr>
          <a:xfrm>
            <a:off x="214282" y="1643050"/>
            <a:ext cx="342899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 smtClean="0"/>
              <a:t>Na Placu Wolności na miejscu obecnego pomnika znajdowały się groby i stał cementowy obelisk upamiętniający poległych. Przy zakładaniu tego cmentarza także pracowali Niemcy.</a:t>
            </a:r>
            <a:br>
              <a:rPr lang="pl-PL" dirty="0" smtClean="0"/>
            </a:br>
            <a:r>
              <a:rPr lang="pl-PL" dirty="0" smtClean="0"/>
              <a:t>Jeden z mieszkańców Szybowic, który jako kilkunastoletni chłopak przybył z rodzicami do ówczesnego Schnellewalde z pierwszym transportem osadników, pokazywał  miejsce, na którym pochowano w zbiorowej mogile około 50 ciał. Jeszcze w latach 50 ubiegłego wieku stał tam drewniany krzyż.</a:t>
            </a:r>
            <a:endParaRPr lang="pl-PL" dirty="0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0"/>
            <a:ext cx="4329114" cy="1143000"/>
          </a:xfrm>
        </p:spPr>
        <p:txBody>
          <a:bodyPr/>
          <a:lstStyle/>
          <a:p>
            <a:r>
              <a:rPr lang="pl-PL" dirty="0" smtClean="0"/>
              <a:t>Łaźnia miejska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85720" y="1000108"/>
            <a:ext cx="3829016" cy="5429288"/>
          </a:xfrm>
        </p:spPr>
        <p:txBody>
          <a:bodyPr/>
          <a:lstStyle/>
          <a:p>
            <a:pPr>
              <a:buNone/>
            </a:pPr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7554" y="1500174"/>
            <a:ext cx="5453074" cy="51917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Prostokąt 4"/>
          <p:cNvSpPr/>
          <p:nvPr/>
        </p:nvSpPr>
        <p:spPr>
          <a:xfrm>
            <a:off x="0" y="1643050"/>
            <a:ext cx="31432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dirty="0" smtClean="0"/>
              <a:t>Zbudowana w 1908 , posiada kryty basen.</a:t>
            </a:r>
            <a:endParaRPr lang="pl-PL" sz="2000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Kamienice w Prudniku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4686304" cy="4525963"/>
          </a:xfrm>
        </p:spPr>
        <p:txBody>
          <a:bodyPr/>
          <a:lstStyle/>
          <a:p>
            <a:pPr>
              <a:buNone/>
            </a:pPr>
            <a:r>
              <a:rPr lang="pl-PL" dirty="0" smtClean="0"/>
              <a:t>    Renesansowe kamieniczki mieszczańskie na ulicy Zamkowej, oraz inne kamienice na ulicach przylegających do Starego Miasta.</a:t>
            </a:r>
            <a:endParaRPr lang="pl-PL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500174"/>
            <a:ext cx="2405079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Klasztor o . Bonifratrów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3829048" cy="4525963"/>
          </a:xfrm>
        </p:spPr>
        <p:txBody>
          <a:bodyPr/>
          <a:lstStyle/>
          <a:p>
            <a:pPr>
              <a:buNone/>
            </a:pPr>
            <a:r>
              <a:rPr lang="pl-PL" dirty="0" smtClean="0"/>
              <a:t>     Klasztor został zbudowany w 1783 roku a kościół w latach 1785-1787. Znajduje się przy obecnej ulicy Piastowskiej.</a:t>
            </a:r>
            <a:endParaRPr lang="pl-PL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9256" y="1285860"/>
            <a:ext cx="28575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14932" cy="1143000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Cmentarz żydowski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214422"/>
            <a:ext cx="4572032" cy="5257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pl-PL" dirty="0" smtClean="0"/>
              <a:t>     Księgi z 1540 r. podają wzmiankę o szkole żydowskiej. Z roku następnego istnieje zapisek mówiący, iż przedstawiciele rady żydowskiej Długi Mojżesz, Dawid Stary i Kaufman zwrócili się do rady miejskiej z prośbą o sprzedaż kawałka gruntu pod cmentarz.</a:t>
            </a:r>
            <a:endParaRPr lang="pl-PL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80578" y="1714488"/>
            <a:ext cx="4763422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0034" y="1714488"/>
            <a:ext cx="8229600" cy="1143000"/>
          </a:xfrm>
        </p:spPr>
        <p:txBody>
          <a:bodyPr>
            <a:noAutofit/>
          </a:bodyPr>
          <a:lstStyle/>
          <a:p>
            <a:r>
              <a:rPr lang="pl-PL" sz="15000" dirty="0" smtClean="0">
                <a:solidFill>
                  <a:schemeClr val="accent3">
                    <a:lumMod val="50000"/>
                  </a:schemeClr>
                </a:solidFill>
              </a:rPr>
              <a:t>koniec</a:t>
            </a:r>
          </a:p>
        </p:txBody>
      </p:sp>
    </p:spTree>
  </p:cSld>
  <p:clrMapOvr>
    <a:masterClrMapping/>
  </p:clrMapOvr>
  <p:transition spd="slow">
    <p:comb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>
                <a:solidFill>
                  <a:schemeClr val="accent6">
                    <a:lumMod val="75000"/>
                  </a:schemeClr>
                </a:solidFill>
              </a:rPr>
              <a:t>Rzeźba Św. Jana Nepomucena</a:t>
            </a:r>
            <a:endParaRPr lang="pl-PL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600200"/>
            <a:ext cx="5000628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sz="2400" dirty="0" smtClean="0"/>
              <a:t>      </a:t>
            </a:r>
            <a:r>
              <a:rPr lang="pl-PL" sz="2200" dirty="0" smtClean="0"/>
              <a:t>Rzeźba  Św. Jana Nepomucena mieści się w </a:t>
            </a:r>
            <a:r>
              <a:rPr lang="pl-PL" sz="2200" dirty="0"/>
              <a:t>P</a:t>
            </a:r>
            <a:r>
              <a:rPr lang="pl-PL" sz="2200" dirty="0" smtClean="0"/>
              <a:t>rudniku na Rynku. Znajduje się przed ratuszem miasta. Był on spowiednikiem Zofii, żony króla czeskiego Wacława . Jan Nepomucen poniósł śmierć za odmowę ujawnienia tajemnicy spowiedzi królowej . Jest on patronem ratowników i chroni miasta przed powodzą.</a:t>
            </a:r>
            <a:endParaRPr lang="pl-PL" sz="22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2066" y="1428736"/>
            <a:ext cx="3857652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257544" cy="1143000"/>
          </a:xfrm>
        </p:spPr>
        <p:txBody>
          <a:bodyPr>
            <a:normAutofit fontScale="90000"/>
          </a:bodyPr>
          <a:lstStyle/>
          <a:p>
            <a:pPr algn="l"/>
            <a:r>
              <a:rPr lang="pl-PL" dirty="0" smtClean="0">
                <a:solidFill>
                  <a:srgbClr val="C00000"/>
                </a:solidFill>
              </a:rPr>
              <a:t>Wieża Woka     </a:t>
            </a:r>
            <a:endParaRPr lang="pl-PL" dirty="0">
              <a:solidFill>
                <a:srgbClr val="C0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4757742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l-PL" dirty="0" smtClean="0"/>
              <a:t>     XIII-wieczna kamienna budowla warowna, jedna z najstarszych w Polsce, to jedyna pozostałość po zamku w Prudniku, który spłonął w 1806 roku. Zamek wzniósł czeski rycerz Wok z dzisiejszego Rużomberka na Słowacji, który założył też miasto. Przez ponad 200 lat kamienna wieża niszczała.</a:t>
            </a:r>
            <a:endParaRPr lang="pl-PL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57884" y="0"/>
            <a:ext cx="2857500" cy="6215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4400552" cy="1143000"/>
          </a:xfrm>
        </p:spPr>
        <p:txBody>
          <a:bodyPr>
            <a:normAutofit fontScale="90000"/>
          </a:bodyPr>
          <a:lstStyle/>
          <a:p>
            <a:r>
              <a:rPr lang="pl-PL" dirty="0" smtClean="0">
                <a:solidFill>
                  <a:schemeClr val="bg2">
                    <a:lumMod val="50000"/>
                  </a:schemeClr>
                </a:solidFill>
              </a:rPr>
              <a:t>Kolumna maryjna</a:t>
            </a:r>
            <a:endParaRPr lang="pl-PL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85720" y="1428736"/>
            <a:ext cx="4471990" cy="4525963"/>
          </a:xfrm>
        </p:spPr>
        <p:txBody>
          <a:bodyPr/>
          <a:lstStyle/>
          <a:p>
            <a:pPr>
              <a:buNone/>
            </a:pPr>
            <a:r>
              <a:rPr lang="pl-PL" dirty="0" smtClean="0"/>
              <a:t>    </a:t>
            </a:r>
            <a:endParaRPr lang="pl-PL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86446" y="428604"/>
            <a:ext cx="2857500" cy="5857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Prostokąt 4"/>
          <p:cNvSpPr/>
          <p:nvPr/>
        </p:nvSpPr>
        <p:spPr>
          <a:xfrm>
            <a:off x="357158" y="1428736"/>
            <a:ext cx="457203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800" dirty="0" smtClean="0"/>
              <a:t>W centrum Rynku prudnickiego stoi potężna kolumna maryjna, która została ufundowana w 1694 r. przez notariusza miejskiego Piotra Ortmana i jego żonę dla uczczenia ofiar dżumy w 1624 r. Jej budowę wzorowano na podobnej figurze z Lubiąża, którą wyrzeźbił Jan Knote w 1670 r.</a:t>
            </a:r>
            <a:endParaRPr lang="pl-PL" sz="2800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0"/>
            <a:ext cx="6429420" cy="1643042"/>
          </a:xfrm>
        </p:spPr>
        <p:txBody>
          <a:bodyPr>
            <a:normAutofit/>
          </a:bodyPr>
          <a:lstStyle/>
          <a:p>
            <a:r>
              <a:rPr lang="pl-PL" dirty="0" smtClean="0"/>
              <a:t>Kościół pw. Michała archanioła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14282" y="1643050"/>
            <a:ext cx="4286280" cy="4525963"/>
          </a:xfrm>
        </p:spPr>
        <p:txBody>
          <a:bodyPr/>
          <a:lstStyle/>
          <a:p>
            <a:pPr>
              <a:buNone/>
            </a:pPr>
            <a:r>
              <a:rPr lang="pl-PL" dirty="0" smtClean="0"/>
              <a:t>     Jest rzymskokatolicką parafią dekanatu </a:t>
            </a:r>
            <a:r>
              <a:rPr lang="pl-PL" dirty="0" err="1" smtClean="0"/>
              <a:t>prudnikiego</a:t>
            </a:r>
            <a:r>
              <a:rPr lang="pl-PL" dirty="0" smtClean="0"/>
              <a:t> diecezji opolskiej .Kościół ten został wybudowany w (prawdopodobnie) 1321 roku.</a:t>
            </a:r>
            <a:endParaRPr lang="pl-PL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7752" y="928670"/>
            <a:ext cx="4071941" cy="5749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043494" cy="1143000"/>
          </a:xfrm>
        </p:spPr>
        <p:txBody>
          <a:bodyPr>
            <a:normAutofit fontScale="90000"/>
          </a:bodyPr>
          <a:lstStyle/>
          <a:p>
            <a:r>
              <a:rPr lang="pl-PL" dirty="0" smtClean="0">
                <a:solidFill>
                  <a:srgbClr val="00B0F0"/>
                </a:solidFill>
              </a:rPr>
              <a:t>Wieża bramy dolnej</a:t>
            </a:r>
            <a:endParaRPr lang="pl-PL" dirty="0">
              <a:solidFill>
                <a:srgbClr val="00B0F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475774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dirty="0" smtClean="0"/>
              <a:t>     Została zbudowana w 1481 roku, umieszczona  jest w południowej zwartej zabudowanej obecnej ulicy Batorego. Do wysokości drugiej kondygnacji wieży wbudowana jest w murach zbudowanych później kamienic.</a:t>
            </a:r>
            <a:endParaRPr lang="pl-PL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38875" y="142852"/>
            <a:ext cx="2905125" cy="6357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0"/>
            <a:ext cx="5114932" cy="1143000"/>
          </a:xfrm>
        </p:spPr>
        <p:txBody>
          <a:bodyPr/>
          <a:lstStyle/>
          <a:p>
            <a:r>
              <a:rPr lang="pl-PL" dirty="0" smtClean="0">
                <a:solidFill>
                  <a:schemeClr val="accent2">
                    <a:lumMod val="50000"/>
                  </a:schemeClr>
                </a:solidFill>
              </a:rPr>
              <a:t>Ratusz miejski</a:t>
            </a:r>
            <a:endParaRPr lang="pl-PL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142984"/>
            <a:ext cx="4972056" cy="5286412"/>
          </a:xfrm>
        </p:spPr>
        <p:txBody>
          <a:bodyPr/>
          <a:lstStyle/>
          <a:p>
            <a:pPr>
              <a:buNone/>
            </a:pPr>
            <a:r>
              <a:rPr lang="pl-PL" dirty="0"/>
              <a:t> </a:t>
            </a:r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190500"/>
            <a:ext cx="3962400" cy="666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Prostokąt 6"/>
          <p:cNvSpPr/>
          <p:nvPr/>
        </p:nvSpPr>
        <p:spPr>
          <a:xfrm>
            <a:off x="0" y="928670"/>
            <a:ext cx="4572000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600" dirty="0" smtClean="0"/>
              <a:t>Obiekt wielokrotnie palony i odbudowywany, obecnie jego architektura nie jest przypisywana żadnemu stylowi. Przylegające do ratusza budynki powstały po pożarze w 1779r. Ich elewacje zostały zmodernizowane a ich charakter jest typowy dla drugiej połowy XIX w. W latach 1840 do 1842 budynek Ratusza podwyższono a w 1856 roku powstała górna kondygnacja wieży wraz z hełmem.</a:t>
            </a:r>
            <a:endParaRPr lang="pl-PL" sz="2600" dirty="0"/>
          </a:p>
        </p:txBody>
      </p:sp>
    </p:spTree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5543560" cy="1143000"/>
          </a:xfrm>
        </p:spPr>
        <p:txBody>
          <a:bodyPr>
            <a:normAutofit fontScale="90000"/>
          </a:bodyPr>
          <a:lstStyle/>
          <a:p>
            <a:r>
              <a:rPr lang="pl-PL" dirty="0" smtClean="0">
                <a:solidFill>
                  <a:srgbClr val="6600FF"/>
                </a:solidFill>
              </a:rPr>
              <a:t>Klasztor Franciszkanów</a:t>
            </a:r>
            <a:endParaRPr lang="pl-PL" dirty="0">
              <a:solidFill>
                <a:srgbClr val="6600FF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643050"/>
            <a:ext cx="4357686" cy="485778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l-PL" dirty="0" smtClean="0"/>
              <a:t>      </a:t>
            </a:r>
            <a:r>
              <a:rPr lang="pl-PL" sz="2600" dirty="0" smtClean="0"/>
              <a:t>Około 3 km na południe od centrum Prudnika znajduje się zespół klasztorny franciszkanów. Miejsce to nazywane jest Lasem. Kościół św. Józefa   i klasztor zbudowano        w  XIX w.                            Od 6 października 1954 r. do 28 października 1955 r. w jednej z cel klasztornych więziono kardynała Stefana Wyszyńskiego, prymasa Polski.</a:t>
            </a:r>
            <a:endParaRPr lang="pl-PL" sz="26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500174"/>
            <a:ext cx="4572000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329114" cy="1143000"/>
          </a:xfrm>
        </p:spPr>
        <p:txBody>
          <a:bodyPr>
            <a:normAutofit fontScale="90000"/>
          </a:bodyPr>
          <a:lstStyle/>
          <a:p>
            <a:r>
              <a:rPr lang="pl-PL" dirty="0" smtClean="0">
                <a:solidFill>
                  <a:srgbClr val="00B050"/>
                </a:solidFill>
              </a:rPr>
              <a:t>Muzeum ziemi prudnickiej</a:t>
            </a:r>
            <a:endParaRPr lang="pl-PL" dirty="0">
              <a:solidFill>
                <a:srgbClr val="00B05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pl-PL" dirty="0" smtClean="0"/>
              <a:t>      Dla potrzeb muzeum zaadaptowano dawną kamienicę Maxa Pinkusa, żydowskiego fabrykanta wyrobów bawełnianych, znajdującą się przy ulicy Królowej Jadwigi. teraźniejsza siedziba muzeum - dwie baszty z XV w. oraz budynek przylegający do średniowiecznych murów miejskich przekazano do remontu. Po remoncie przekazano  go dyrektorowi muzeum.</a:t>
            </a:r>
            <a:endParaRPr lang="pl-PL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62338" y="785794"/>
            <a:ext cx="4181662" cy="5786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ierzchołek">
  <a:themeElements>
    <a:clrScheme name="Wierzchołek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Wierzchołek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ierzchołek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221</TotalTime>
  <Words>531</Words>
  <Application>Microsoft Office PowerPoint</Application>
  <PresentationFormat>Pokaz na ekranie (4:3)</PresentationFormat>
  <Paragraphs>34</Paragraphs>
  <Slides>16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17" baseType="lpstr">
      <vt:lpstr>Wierzchołek</vt:lpstr>
      <vt:lpstr>Zabytki Prudnika</vt:lpstr>
      <vt:lpstr>Rzeźba Św. Jana Nepomucena</vt:lpstr>
      <vt:lpstr>Wieża Woka     </vt:lpstr>
      <vt:lpstr>Kolumna maryjna</vt:lpstr>
      <vt:lpstr>Kościół pw. Michała archanioła</vt:lpstr>
      <vt:lpstr>Wieża bramy dolnej</vt:lpstr>
      <vt:lpstr>Ratusz miejski</vt:lpstr>
      <vt:lpstr>Klasztor Franciszkanów</vt:lpstr>
      <vt:lpstr>Muzeum ziemi prudnickiej</vt:lpstr>
      <vt:lpstr>Willa rodziny Franklów</vt:lpstr>
      <vt:lpstr>Pomnik przy Placu Wolności</vt:lpstr>
      <vt:lpstr>Łaźnia miejska</vt:lpstr>
      <vt:lpstr>Kamienice w Prudniku</vt:lpstr>
      <vt:lpstr>Klasztor o . Bonifratrów</vt:lpstr>
      <vt:lpstr>Cmentarz żydowski </vt:lpstr>
      <vt:lpstr>koniec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Zabytki Prudnika</dc:title>
  <dc:creator>Admin</dc:creator>
  <cp:lastModifiedBy>ppp</cp:lastModifiedBy>
  <cp:revision>32</cp:revision>
  <dcterms:created xsi:type="dcterms:W3CDTF">2010-04-20T12:04:34Z</dcterms:created>
  <dcterms:modified xsi:type="dcterms:W3CDTF">2010-04-21T12:24:50Z</dcterms:modified>
</cp:coreProperties>
</file>