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CF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85B53-A130-4B99-9744-A3DDA18008E2}" type="datetimeFigureOut">
              <a:rPr lang="pl-PL" smtClean="0"/>
              <a:t>2010-02-24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5D80F-3E87-4816-BCD4-D1B989AF883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3214686"/>
            <a:ext cx="8215370" cy="3054425"/>
          </a:xfrm>
          <a:noFill/>
        </p:spPr>
        <p:txBody>
          <a:bodyPr>
            <a:noAutofit/>
          </a:bodyPr>
          <a:lstStyle/>
          <a:p>
            <a:r>
              <a:rPr lang="pl-PL" sz="6600" dirty="0" smtClean="0">
                <a:solidFill>
                  <a:srgbClr val="C00000"/>
                </a:solidFill>
                <a:latin typeface="Candles" pitchFamily="2" charset="0"/>
              </a:rPr>
              <a:t>Parafia</a:t>
            </a:r>
            <a:br>
              <a:rPr lang="pl-PL" sz="6600" dirty="0" smtClean="0">
                <a:solidFill>
                  <a:srgbClr val="C00000"/>
                </a:solidFill>
                <a:latin typeface="Candles" pitchFamily="2" charset="0"/>
              </a:rPr>
            </a:br>
            <a:r>
              <a:rPr lang="pl-PL" sz="6600" dirty="0" smtClean="0">
                <a:solidFill>
                  <a:srgbClr val="C00000"/>
                </a:solidFill>
                <a:latin typeface="Candles" pitchFamily="2" charset="0"/>
              </a:rPr>
              <a:t>Miłosierdzia </a:t>
            </a:r>
            <a:r>
              <a:rPr lang="pl-PL" sz="6600" dirty="0" err="1" smtClean="0">
                <a:solidFill>
                  <a:srgbClr val="C00000"/>
                </a:solidFill>
                <a:latin typeface="Candles" pitchFamily="2" charset="0"/>
              </a:rPr>
              <a:t>Bozego</a:t>
            </a:r>
            <a:endParaRPr lang="pl-PL" sz="6600" dirty="0">
              <a:solidFill>
                <a:srgbClr val="C00000"/>
              </a:solidFill>
              <a:latin typeface="Candl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lum bright="-40000" contrast="-3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 rot="1014155">
            <a:off x="5101600" y="315273"/>
            <a:ext cx="3686686" cy="1795310"/>
          </a:xfrm>
        </p:spPr>
        <p:txBody>
          <a:bodyPr>
            <a:noAutofit/>
          </a:bodyPr>
          <a:lstStyle/>
          <a:p>
            <a:pPr algn="ctr"/>
            <a:r>
              <a:rPr lang="pl-PL" sz="5400" dirty="0" smtClean="0">
                <a:solidFill>
                  <a:srgbClr val="FFFF00"/>
                </a:solidFill>
                <a:latin typeface="Lucida Handwriting" pitchFamily="66" charset="0"/>
              </a:rPr>
              <a:t>Początki</a:t>
            </a:r>
            <a:br>
              <a:rPr lang="pl-PL" sz="5400" dirty="0" smtClean="0">
                <a:solidFill>
                  <a:srgbClr val="FFFF00"/>
                </a:solidFill>
                <a:latin typeface="Lucida Handwriting" pitchFamily="66" charset="0"/>
              </a:rPr>
            </a:br>
            <a:r>
              <a:rPr lang="pl-PL" sz="5400" dirty="0" err="1" smtClean="0">
                <a:solidFill>
                  <a:srgbClr val="FFFF00"/>
                </a:solidFill>
                <a:latin typeface="Lucida Handwriting" pitchFamily="66" charset="0"/>
              </a:rPr>
              <a:t>Kosciola</a:t>
            </a:r>
            <a:endParaRPr lang="pl-PL" sz="5400" dirty="0">
              <a:solidFill>
                <a:srgbClr val="FFFF00"/>
              </a:solidFill>
              <a:latin typeface="Lucida Handwriting" pitchFamily="66" charset="0"/>
            </a:endParaRPr>
          </a:p>
        </p:txBody>
      </p:sp>
      <p:pic>
        <p:nvPicPr>
          <p:cNvPr id="7" name="Symbol zastępczy zawartości 6" descr="bibl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1073674">
            <a:off x="3601534" y="2359700"/>
            <a:ext cx="5080000" cy="3810000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457201" y="214290"/>
            <a:ext cx="2971792" cy="5911873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pl-PL" sz="2100" dirty="0" smtClean="0">
                <a:solidFill>
                  <a:srgbClr val="FFFF00"/>
                </a:solidFill>
                <a:latin typeface="Georgia" pitchFamily="18" charset="0"/>
              </a:rPr>
              <a:t>Wiosną 1985 roku OO Dominikanie przy parafii  św. Michała Archanioła rozpoczęli załatwianie spraw formalno-prawnych dotyczących powstania nowego kościoła na Jesionowym Wzgórzu.</a:t>
            </a:r>
          </a:p>
          <a:p>
            <a:pPr>
              <a:buFont typeface="Arial" pitchFamily="34" charset="0"/>
              <a:buChar char="•"/>
            </a:pPr>
            <a:endParaRPr lang="pl-PL" sz="2100" dirty="0" smtClean="0">
              <a:solidFill>
                <a:srgbClr val="FFFF00"/>
              </a:solidFill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100" dirty="0" smtClean="0">
                <a:solidFill>
                  <a:srgbClr val="FFFF00"/>
                </a:solidFill>
                <a:latin typeface="Georgia" pitchFamily="18" charset="0"/>
              </a:rPr>
              <a:t>4 września 1989 roku rozpoczęto budowę nowej świątyni, domu katechetycznego i klasztoru</a:t>
            </a:r>
          </a:p>
          <a:p>
            <a:pPr>
              <a:buFont typeface="Arial" pitchFamily="34" charset="0"/>
              <a:buChar char="•"/>
            </a:pPr>
            <a:endParaRPr lang="pl-PL" sz="2100" dirty="0" smtClean="0">
              <a:solidFill>
                <a:srgbClr val="FFFF00"/>
              </a:solidFill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100" dirty="0" smtClean="0">
                <a:solidFill>
                  <a:srgbClr val="FFFF00"/>
                </a:solidFill>
                <a:latin typeface="Georgia" pitchFamily="18" charset="0"/>
              </a:rPr>
              <a:t>23 września 1989 roku bp Jan Wieczorek poświęcił krzyż i plac pod budowę</a:t>
            </a:r>
          </a:p>
          <a:p>
            <a:pPr>
              <a:buFont typeface="Arial" pitchFamily="34" charset="0"/>
              <a:buChar char="•"/>
            </a:pPr>
            <a:endParaRPr lang="pl-PL" sz="2100" dirty="0" smtClean="0">
              <a:solidFill>
                <a:srgbClr val="FFFF00"/>
              </a:solidFill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100" dirty="0" smtClean="0">
                <a:solidFill>
                  <a:srgbClr val="FFFF00"/>
                </a:solidFill>
                <a:latin typeface="Georgia" pitchFamily="18" charset="0"/>
              </a:rPr>
              <a:t>Od 1990-1994 roku z powodu wysokich cen materiałów wstrzymano budowę.</a:t>
            </a:r>
          </a:p>
          <a:p>
            <a:pPr>
              <a:buFont typeface="Arial" pitchFamily="34" charset="0"/>
              <a:buChar char="•"/>
            </a:pPr>
            <a:endParaRPr lang="pl-PL" sz="1600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endParaRPr lang="pl-PL" sz="16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ymbol zastępczy obrazu 10" descr="kosciol w zimie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5729" r="5729"/>
          <a:stretch>
            <a:fillRect/>
          </a:stretch>
        </p:blipFill>
        <p:spPr>
          <a:xfrm>
            <a:off x="1785918" y="285728"/>
            <a:ext cx="5486400" cy="4114800"/>
          </a:xfrm>
        </p:spPr>
      </p:pic>
      <p:sp>
        <p:nvSpPr>
          <p:cNvPr id="10" name="Symbol zastępczy tekstu 9"/>
          <p:cNvSpPr>
            <a:spLocks noGrp="1"/>
          </p:cNvSpPr>
          <p:nvPr>
            <p:ph type="body" sz="half" idx="2"/>
          </p:nvPr>
        </p:nvSpPr>
        <p:spPr>
          <a:xfrm>
            <a:off x="500034" y="4643446"/>
            <a:ext cx="7929618" cy="1714512"/>
          </a:xfrm>
        </p:spPr>
        <p:txBody>
          <a:bodyPr>
            <a:noAutofit/>
          </a:bodyPr>
          <a:lstStyle/>
          <a:p>
            <a:r>
              <a:rPr lang="pl-PL" sz="1800" b="1" dirty="0" smtClean="0"/>
              <a:t>Po otrzymaniu oficjalnego zezwolenia pod koniec 1994 roku, w dniu 13 marca 1995 wytyczono teren pod budowę, a 21 marca rozpoczęto kopanie fundamentów. 20 października 1996 roku nastąpiło uroczyste wmurowanie kamienia węgielnego przez bp Alfonsa Nossola. Budową kościoła zajmowali się Ojcowie Dominikanie, a w szczególności O. Józef Kostecki, O. Edward Olech, O. Stanisław Obara, O. Sylwester Laskowski.</a:t>
            </a:r>
            <a:endParaRPr lang="pl-PL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>
            <a:lum bright="-9000" contrast="-1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err="1" smtClean="0">
                <a:solidFill>
                  <a:schemeClr val="bg1"/>
                </a:solidFill>
                <a:latin typeface="Flubber" pitchFamily="2" charset="0"/>
              </a:rPr>
              <a:t>Rozpoczecie</a:t>
            </a:r>
            <a:r>
              <a:rPr lang="pl-PL" sz="5400" dirty="0" smtClean="0">
                <a:solidFill>
                  <a:schemeClr val="bg1"/>
                </a:solidFill>
                <a:latin typeface="Flubber" pitchFamily="2" charset="0"/>
              </a:rPr>
              <a:t> </a:t>
            </a:r>
            <a:r>
              <a:rPr lang="pl-PL" sz="5400" dirty="0" err="1" smtClean="0">
                <a:solidFill>
                  <a:schemeClr val="bg1"/>
                </a:solidFill>
                <a:latin typeface="Flubber" pitchFamily="2" charset="0"/>
              </a:rPr>
              <a:t>dzialalnosci</a:t>
            </a:r>
            <a:endParaRPr lang="pl-PL" sz="5400" dirty="0">
              <a:solidFill>
                <a:schemeClr val="bg1"/>
              </a:solidFill>
              <a:latin typeface="Flubber" pitchFamily="2" charset="0"/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>
                <a:latin typeface="Georgia" pitchFamily="18" charset="0"/>
              </a:rPr>
              <a:t>   	</a:t>
            </a:r>
            <a:r>
              <a:rPr lang="pl-PL" sz="2600" dirty="0" smtClean="0">
                <a:solidFill>
                  <a:schemeClr val="bg1"/>
                </a:solidFill>
                <a:latin typeface="Georgia" pitchFamily="18" charset="0"/>
              </a:rPr>
              <a:t>W dniu 10 maja 1998 roku ks. </a:t>
            </a:r>
            <a:r>
              <a:rPr lang="pl-PL" sz="2600" dirty="0">
                <a:solidFill>
                  <a:schemeClr val="bg1"/>
                </a:solidFill>
                <a:latin typeface="Georgia" pitchFamily="18" charset="0"/>
              </a:rPr>
              <a:t>b</a:t>
            </a:r>
            <a:r>
              <a:rPr lang="pl-PL" sz="2600" dirty="0" smtClean="0">
                <a:solidFill>
                  <a:schemeClr val="bg1"/>
                </a:solidFill>
                <a:latin typeface="Georgia" pitchFamily="18" charset="0"/>
              </a:rPr>
              <a:t>p Jan Bagiński poinformował Radę Parafialną o zamiarze opuszczenia przez Zakon Dominikański miasta Prudnik. 21 sierpnia 1999r. Nastąpiło pożegnanie Ojców Dominikanów na uroczystej Mszy św. w kościele św. Michała Archanioła. 2 sierpnia 1999r. Na mocy dekretu ks. bp Alfonsa Nossola została erygowana nowa parafia pod wezwaniem Miłosierdzia Bożego, której proboszczem został ks. Piotr Sznura. Prace przy nowym kościele były kontynuowane, a Prudnik od tamtej pory posiada dwie parafie</a:t>
            </a:r>
            <a:endParaRPr lang="pl-PL" sz="26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5357850" cy="1162050"/>
          </a:xfrm>
        </p:spPr>
        <p:txBody>
          <a:bodyPr>
            <a:noAutofit/>
          </a:bodyPr>
          <a:lstStyle/>
          <a:p>
            <a:pPr algn="ctr"/>
            <a:r>
              <a:rPr lang="pl-PL" sz="6000" b="0" dirty="0" smtClean="0">
                <a:solidFill>
                  <a:schemeClr val="bg1"/>
                </a:solidFill>
                <a:latin typeface="Flubber" pitchFamily="2" charset="0"/>
              </a:rPr>
              <a:t>Pierwsze msze</a:t>
            </a:r>
            <a:endParaRPr lang="pl-PL" sz="6000" b="0" dirty="0">
              <a:solidFill>
                <a:schemeClr val="bg1"/>
              </a:solidFill>
              <a:latin typeface="Flubber" pitchFamily="2" charset="0"/>
            </a:endParaRPr>
          </a:p>
        </p:txBody>
      </p:sp>
      <p:pic>
        <p:nvPicPr>
          <p:cNvPr id="8" name="Symbol zastępczy zawartości 7" descr="250px-St_Peters_Holy_Spirit_window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20681476">
            <a:off x="3326425" y="1582399"/>
            <a:ext cx="5437384" cy="3610763"/>
          </a:xfrm>
        </p:spPr>
      </p:pic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500034" y="1571612"/>
            <a:ext cx="3008313" cy="4905377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pl-PL" sz="2800" dirty="0" smtClean="0">
                <a:solidFill>
                  <a:schemeClr val="bg1"/>
                </a:solidFill>
              </a:rPr>
              <a:t>Już po kilku miesiącach odprawiono pierwszą mszę św. w prowizorycznie dostosowanych murach kościoła. Była to pasterka w 1999 roku. </a:t>
            </a:r>
          </a:p>
          <a:p>
            <a:pPr>
              <a:buFont typeface="Arial" pitchFamily="34" charset="0"/>
              <a:buChar char="•"/>
            </a:pPr>
            <a:endParaRPr lang="pl-PL" sz="28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2800" dirty="0" smtClean="0">
                <a:solidFill>
                  <a:schemeClr val="bg1"/>
                </a:solidFill>
              </a:rPr>
              <a:t>30 kwietnia 2000 roku odbył się pierwszy odpust parafialny. Sumie odpustowej przewodniczył i poświęcił dzwon ks. bp Jan Bagiński </a:t>
            </a:r>
          </a:p>
          <a:p>
            <a:pPr>
              <a:buFont typeface="Arial" pitchFamily="34" charset="0"/>
              <a:buChar char="•"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23000" contrast="-29000"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err="1" smtClean="0">
                <a:latin typeface="Candles" pitchFamily="2" charset="0"/>
              </a:rPr>
              <a:t>Ukonczenie</a:t>
            </a:r>
            <a:r>
              <a:rPr lang="pl-PL" sz="6000" dirty="0" smtClean="0">
                <a:latin typeface="Candles" pitchFamily="2" charset="0"/>
              </a:rPr>
              <a:t> budowy</a:t>
            </a:r>
            <a:endParaRPr lang="pl-PL" sz="6000" dirty="0">
              <a:latin typeface="Candles" pitchFamily="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smtClean="0"/>
              <a:t>W lipcu 2000r. Rozpoczęła się budowa plebani, a księża zamieszkali w niej już w listopadzie 2001r.</a:t>
            </a:r>
          </a:p>
          <a:p>
            <a:r>
              <a:rPr lang="pl-PL" b="1" dirty="0" smtClean="0"/>
              <a:t>W 2002r. Wykonano sufit w kościele</a:t>
            </a:r>
          </a:p>
          <a:p>
            <a:r>
              <a:rPr lang="pl-PL" b="1" dirty="0" smtClean="0"/>
              <a:t>2002/2003r. Wykonano ogrzewanie kościoła</a:t>
            </a:r>
          </a:p>
          <a:p>
            <a:r>
              <a:rPr lang="pl-PL" b="1" dirty="0" smtClean="0"/>
              <a:t>W 2004r. Ukończenie kładzenia posadzki</a:t>
            </a:r>
          </a:p>
          <a:p>
            <a:r>
              <a:rPr lang="pl-PL" b="1" dirty="0" smtClean="0"/>
              <a:t>W 2005r. Wykonano ławki w kościele</a:t>
            </a:r>
          </a:p>
          <a:p>
            <a:r>
              <a:rPr lang="pl-PL" b="1" dirty="0" smtClean="0"/>
              <a:t>W 2006r. Pomalowano kościół, wykonano ołtarz, ambonkę, chrzcielnicę i tabernakulum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-27000" contrast="25000"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solidFill>
                  <a:schemeClr val="bg1"/>
                </a:solidFill>
                <a:latin typeface="Flubber" pitchFamily="2" charset="0"/>
              </a:rPr>
              <a:t>Duszpasterze</a:t>
            </a:r>
            <a:endParaRPr lang="pl-PL" sz="5400" dirty="0">
              <a:solidFill>
                <a:schemeClr val="bg1"/>
              </a:solidFill>
              <a:latin typeface="Flubber" pitchFamily="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</a:rPr>
              <a:t>Od 1999r. Obok ks. Proboszcza Piotra Sznury w parafii pracowali:</a:t>
            </a:r>
          </a:p>
          <a:p>
            <a:r>
              <a:rPr lang="pl-PL" sz="3600" b="1" dirty="0" smtClean="0">
                <a:solidFill>
                  <a:schemeClr val="bg1"/>
                </a:solidFill>
              </a:rPr>
              <a:t>Ks. Eugeniusz Ploch 1999-2002</a:t>
            </a:r>
          </a:p>
          <a:p>
            <a:r>
              <a:rPr lang="pl-PL" sz="3600" b="1" dirty="0" smtClean="0">
                <a:solidFill>
                  <a:schemeClr val="bg1"/>
                </a:solidFill>
              </a:rPr>
              <a:t>Ks. Janusz Ogórek 2000-2004</a:t>
            </a:r>
          </a:p>
          <a:p>
            <a:r>
              <a:rPr lang="pl-PL" sz="3600" b="1" dirty="0" smtClean="0">
                <a:solidFill>
                  <a:schemeClr val="bg1"/>
                </a:solidFill>
              </a:rPr>
              <a:t>Ks. Rafał Kiełek 2002-2005</a:t>
            </a:r>
          </a:p>
          <a:p>
            <a:r>
              <a:rPr lang="pl-PL" sz="3600" b="1" dirty="0" smtClean="0">
                <a:solidFill>
                  <a:schemeClr val="bg1"/>
                </a:solidFill>
              </a:rPr>
              <a:t>Ks. Jacek Wilczyński od 2004r.</a:t>
            </a:r>
          </a:p>
          <a:p>
            <a:r>
              <a:rPr lang="pl-PL" sz="3600" b="1" dirty="0" smtClean="0">
                <a:solidFill>
                  <a:schemeClr val="bg1"/>
                </a:solidFill>
              </a:rPr>
              <a:t>Ks. Jarosław Karpa od 2005r.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>
            <a:noAutofit/>
          </a:bodyPr>
          <a:lstStyle/>
          <a:p>
            <a:pPr algn="ctr"/>
            <a:r>
              <a:rPr lang="pl-PL" sz="6000" b="0" dirty="0" smtClean="0">
                <a:latin typeface="Candles" pitchFamily="2" charset="0"/>
              </a:rPr>
              <a:t>Niedawno i Obecnie</a:t>
            </a:r>
            <a:endParaRPr lang="pl-PL" sz="6000" b="0" dirty="0">
              <a:latin typeface="Candles" pitchFamily="2" charset="0"/>
            </a:endParaRPr>
          </a:p>
        </p:txBody>
      </p:sp>
      <p:pic>
        <p:nvPicPr>
          <p:cNvPr id="5" name="Symbol zastępczy zawartości 4" descr="koncert smyczkowy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9000"/>
          </a:blip>
          <a:stretch>
            <a:fillRect/>
          </a:stretch>
        </p:blipFill>
        <p:spPr>
          <a:xfrm rot="715251">
            <a:off x="3671740" y="2568927"/>
            <a:ext cx="5173240" cy="3435354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Font typeface="Arial" pitchFamily="34" charset="0"/>
              <a:buChar char="•"/>
            </a:pPr>
            <a:r>
              <a:rPr lang="pl-PL" sz="3100" dirty="0" smtClean="0"/>
              <a:t>Od 17-24 września 2006r. Trwały pierwsze Msze Święte</a:t>
            </a:r>
          </a:p>
          <a:p>
            <a:pPr algn="ctr">
              <a:buFont typeface="Arial" pitchFamily="34" charset="0"/>
              <a:buChar char="•"/>
            </a:pPr>
            <a:r>
              <a:rPr lang="pl-PL" sz="3100" dirty="0" smtClean="0"/>
              <a:t>30 września 2006r. O godz. 11.00 odbyło się poświęcenie kościoła, któremu przewodniczył ks. Arcybiskup Alfons Nossol</a:t>
            </a:r>
          </a:p>
          <a:p>
            <a:pPr algn="ctr">
              <a:buFont typeface="Arial" pitchFamily="34" charset="0"/>
              <a:buChar char="•"/>
            </a:pPr>
            <a:r>
              <a:rPr lang="pl-PL" sz="3100" dirty="0" smtClean="0"/>
              <a:t>W 2010r. Parafia Miłosierdzia    Bożego zorganizowała Ferie Zimowe</a:t>
            </a:r>
          </a:p>
          <a:p>
            <a:pPr>
              <a:buFont typeface="Arial" pitchFamily="34" charset="0"/>
              <a:buChar char="•"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500166" y="3500438"/>
            <a:ext cx="7772400" cy="1808182"/>
          </a:xfrm>
        </p:spPr>
        <p:txBody>
          <a:bodyPr>
            <a:noAutofit/>
          </a:bodyPr>
          <a:lstStyle/>
          <a:p>
            <a:pPr algn="r"/>
            <a:r>
              <a:rPr lang="pl-PL" dirty="0" smtClean="0">
                <a:solidFill>
                  <a:srgbClr val="FFFF00"/>
                </a:solidFill>
                <a:latin typeface="+mn-lt"/>
              </a:rPr>
              <a:t>Irena Małota</a:t>
            </a:r>
            <a:br>
              <a:rPr lang="pl-PL" dirty="0" smtClean="0">
                <a:solidFill>
                  <a:srgbClr val="FFFF00"/>
                </a:solidFill>
                <a:latin typeface="+mn-lt"/>
              </a:rPr>
            </a:br>
            <a:r>
              <a:rPr lang="pl-PL" dirty="0" smtClean="0">
                <a:solidFill>
                  <a:srgbClr val="FFFF00"/>
                </a:solidFill>
                <a:latin typeface="+mn-lt"/>
              </a:rPr>
              <a:t>i</a:t>
            </a:r>
            <a:br>
              <a:rPr lang="pl-PL" dirty="0" smtClean="0">
                <a:solidFill>
                  <a:srgbClr val="FFFF00"/>
                </a:solidFill>
                <a:latin typeface="+mn-lt"/>
              </a:rPr>
            </a:br>
            <a:r>
              <a:rPr lang="pl-PL" dirty="0" smtClean="0">
                <a:solidFill>
                  <a:srgbClr val="FFFF00"/>
                </a:solidFill>
                <a:latin typeface="+mn-lt"/>
              </a:rPr>
              <a:t>Paula </a:t>
            </a:r>
            <a:r>
              <a:rPr lang="pl-PL" dirty="0" err="1" smtClean="0">
                <a:solidFill>
                  <a:srgbClr val="FFFF00"/>
                </a:solidFill>
                <a:latin typeface="+mn-lt"/>
              </a:rPr>
              <a:t>marzok</a:t>
            </a:r>
            <a:endParaRPr lang="pl-PL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500034" y="3286124"/>
            <a:ext cx="7772400" cy="1500187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bg1"/>
                </a:solidFill>
              </a:rPr>
              <a:t>Przygotowały: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328</Words>
  <Application>Microsoft Office PowerPoint</Application>
  <PresentationFormat>Pokaz na ekranie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Parafia Miłosierdzia Bozego</vt:lpstr>
      <vt:lpstr>Początki Kosciola</vt:lpstr>
      <vt:lpstr>Slajd 3</vt:lpstr>
      <vt:lpstr>Rozpoczecie dzialalnosci</vt:lpstr>
      <vt:lpstr>Pierwsze msze</vt:lpstr>
      <vt:lpstr>Ukonczenie budowy</vt:lpstr>
      <vt:lpstr>Duszpasterze</vt:lpstr>
      <vt:lpstr>Niedawno i Obecnie</vt:lpstr>
      <vt:lpstr>Irena Małota i Paula marzok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Kościół p.w. Miłosierdzia Bożego</dc:title>
  <dc:creator>Paula</dc:creator>
  <cp:lastModifiedBy>Paula</cp:lastModifiedBy>
  <cp:revision>14</cp:revision>
  <dcterms:created xsi:type="dcterms:W3CDTF">2010-02-24T19:49:09Z</dcterms:created>
  <dcterms:modified xsi:type="dcterms:W3CDTF">2010-02-24T21:56:57Z</dcterms:modified>
</cp:coreProperties>
</file>