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7ED4-9697-4844-8CD8-EC5958D3DB78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7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86849-75C2-4DBD-9488-42AB3DBEED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4566E-ADAE-4E73-BC9C-B03811054966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9B06-BE33-428D-8E67-CA4EAE9E85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C3B51-0846-4532-9568-36B6139C8999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7670-7C5F-43F2-ADAD-F05C3D3A1A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A3D2-404A-44D2-87A6-2F0B9FD23E53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6758-404D-4BC7-BD55-4FF820B485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A3DE-BCFD-4FE1-A78B-0F912B53CF99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A86D-B8D7-4432-AA7B-05DC9C06C9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FC2F-5F9D-4A2B-A913-855A1D081C69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9D48-4869-4C84-A091-B9AE7EB787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ED7C3-4F7F-40C7-A994-F3110ADB5594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6E58C-876A-4C20-8FCC-27F5A7483A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918-DEE0-48DC-BCB4-2C1D01814B4E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4A9E-3606-4F33-88A2-142C57A966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1E9D3-B350-44C0-85BC-51E66D05BB86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6D6E-D59A-408A-9AC1-266530A258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DF19-9216-4E44-9DD7-2D96330C02FA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55680-CB19-4D3C-9E40-9911A056D6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1C7A-494D-402F-8C4F-490805E42F54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D6AEC-7EC0-4218-BBA0-9DB4C23260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9E1225-2DCA-44B2-8953-7A1E23B8D871}" type="datetimeFigureOut">
              <a:rPr lang="pl-PL"/>
              <a:pPr>
                <a:defRPr/>
              </a:pPr>
              <a:t>2010-05-25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59B04B-B17C-45B5-9540-EA483C3C42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73" r:id="rId3"/>
    <p:sldLayoutId id="2147483667" r:id="rId4"/>
    <p:sldLayoutId id="2147483674" r:id="rId5"/>
    <p:sldLayoutId id="2147483668" r:id="rId6"/>
    <p:sldLayoutId id="2147483669" r:id="rId7"/>
    <p:sldLayoutId id="2147483675" r:id="rId8"/>
    <p:sldLayoutId id="2147483676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Moje%20dokumenty%2017.03.2008\Jarek\PROJEKT-NTUE\do-opublikowania\PREZENTACJA%20NTUE\anim.wm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9064" y="2571744"/>
            <a:ext cx="7857712" cy="306705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/>
            </a:r>
            <a:br>
              <a:rPr lang="pl-PL" smtClean="0"/>
            </a:br>
            <a:r>
              <a:rPr lang="pl-PL" sz="2400" smtClean="0"/>
              <a:t>TEMAT:</a:t>
            </a:r>
            <a:r>
              <a:rPr lang="pl-PL" smtClean="0"/>
              <a:t> Ewakuacja ludności </a:t>
            </a:r>
            <a:br>
              <a:rPr lang="pl-PL" smtClean="0"/>
            </a:br>
            <a:r>
              <a:rPr lang="pl-PL" smtClean="0"/>
              <a:t>z budynku szkolnego</a:t>
            </a:r>
            <a:endParaRPr lang="pl-PL"/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algn="ctr" eaLnBrk="1" hangingPunct="1"/>
            <a:r>
              <a:rPr lang="pl-PL" sz="2400" b="1" smtClean="0"/>
              <a:t>PROJEKT NTUE GRUPA III</a:t>
            </a:r>
          </a:p>
          <a:p>
            <a:pPr algn="ctr" eaLnBrk="1" hangingPunct="1"/>
            <a:endParaRPr lang="pl-PL" sz="2400" b="1" smtClean="0"/>
          </a:p>
        </p:txBody>
      </p:sp>
      <p:pic>
        <p:nvPicPr>
          <p:cNvPr id="13315" name="Obraz 3" descr="http://znaki.bhpinfo.pl/Tablice/1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428625"/>
            <a:ext cx="31432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Obraz 4" descr="http://znaki.bhpinfo.pl/Tablice/11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4838" y="4857750"/>
            <a:ext cx="20701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NA ZAJĘCIACH:</a:t>
            </a: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Zapoznawaliśmy się z zagrożeniami </a:t>
            </a:r>
            <a:br>
              <a:rPr lang="pl-PL" smtClean="0"/>
            </a:br>
            <a:r>
              <a:rPr lang="pl-PL" smtClean="0"/>
              <a:t>w szczególności związanymi z ochroną przeciwpożarową oraz sposobami alarmowania o zagrożeniach w budynku szkolnym. </a:t>
            </a:r>
          </a:p>
          <a:p>
            <a:pPr eaLnBrk="1" hangingPunct="1"/>
            <a:r>
              <a:rPr lang="pl-PL" smtClean="0"/>
              <a:t>Zapoznawaliśmy się z drogami ewakuacji oraz zasadami ewakuacji ludności z budynku szkolnego.</a:t>
            </a:r>
          </a:p>
          <a:p>
            <a:pPr eaLnBrk="1" hangingPunct="1"/>
            <a:r>
              <a:rPr lang="pl-PL" smtClean="0"/>
              <a:t>Uczyliśmy się pracowac w grupie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2582862"/>
          </a:xfrm>
        </p:spPr>
        <p:txBody>
          <a:bodyPr/>
          <a:lstStyle/>
          <a:p>
            <a:pPr eaLnBrk="1" hangingPunct="1"/>
            <a:r>
              <a:rPr lang="pl-PL" sz="3200" b="1" smtClean="0"/>
              <a:t>WYKORZYSTYWALIŚMY NOWOCZESNE TECHNOLOGIE M.IN. TAKIE URZĄDZENIA JAK:</a:t>
            </a:r>
            <a:r>
              <a:rPr lang="pl-PL" sz="4000" b="1" smtClean="0"/>
              <a:t/>
            </a:r>
            <a:br>
              <a:rPr lang="pl-PL" sz="4000" b="1" smtClean="0"/>
            </a:br>
            <a:endParaRPr lang="pl-PL" b="1" smtClean="0"/>
          </a:p>
        </p:txBody>
      </p:sp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38"/>
            <a:ext cx="7467600" cy="4340225"/>
          </a:xfrm>
        </p:spPr>
        <p:txBody>
          <a:bodyPr/>
          <a:lstStyle/>
          <a:p>
            <a:pPr eaLnBrk="1" hangingPunct="1"/>
            <a:r>
              <a:rPr lang="pl-PL" smtClean="0"/>
              <a:t>DALMIERZ</a:t>
            </a:r>
          </a:p>
          <a:p>
            <a:pPr eaLnBrk="1" hangingPunct="1"/>
            <a:r>
              <a:rPr lang="pl-PL" smtClean="0"/>
              <a:t>KAMERY I APARATY CYFROWE</a:t>
            </a:r>
          </a:p>
          <a:p>
            <a:pPr eaLnBrk="1" hangingPunct="1"/>
            <a:r>
              <a:rPr lang="pl-PL" smtClean="0"/>
              <a:t>GPS</a:t>
            </a:r>
          </a:p>
          <a:p>
            <a:pPr eaLnBrk="1" hangingPunct="1"/>
            <a:r>
              <a:rPr lang="pl-PL" smtClean="0"/>
              <a:t>DYKTAFON</a:t>
            </a:r>
          </a:p>
          <a:p>
            <a:pPr eaLnBrk="1" hangingPunct="1"/>
            <a:r>
              <a:rPr lang="pl-PL" smtClean="0"/>
              <a:t>SKANER</a:t>
            </a:r>
          </a:p>
          <a:p>
            <a:pPr eaLnBrk="1" hangingPunct="1"/>
            <a:r>
              <a:rPr lang="pl-PL" smtClean="0"/>
              <a:t>DRUKARKI</a:t>
            </a:r>
          </a:p>
          <a:p>
            <a:pPr eaLnBrk="1" hangingPunct="1"/>
            <a:r>
              <a:rPr lang="pl-PL" smtClean="0"/>
              <a:t>SPRZĘT KOMPUTEROWY </a:t>
            </a:r>
            <a:br>
              <a:rPr lang="pl-PL" smtClean="0"/>
            </a:br>
            <a:r>
              <a:rPr lang="pl-PL" smtClean="0"/>
              <a:t>ORAZ OPROGRAMOWANIE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1071563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/>
              <a:t>PRZYKŁADOWY EFEKT NASZEJ </a:t>
            </a:r>
            <a:br>
              <a:rPr lang="pl-PL" dirty="0" smtClean="0"/>
            </a:br>
            <a:r>
              <a:rPr lang="pl-PL" dirty="0" smtClean="0"/>
              <a:t>PRACY:</a:t>
            </a:r>
            <a:endParaRPr lang="pl-PL" dirty="0"/>
          </a:p>
        </p:txBody>
      </p:sp>
      <p:sp>
        <p:nvSpPr>
          <p:cNvPr id="16386" name="Symbol zastępczy zawartości 3" descr="http://znaki.bhpinfo.pl/Tablice/978.jpg"/>
          <p:cNvSpPr>
            <a:spLocks noGrp="1"/>
          </p:cNvSpPr>
          <p:nvPr>
            <p:ph idx="1"/>
          </p:nvPr>
        </p:nvSpPr>
        <p:spPr>
          <a:xfrm rot="12039049">
            <a:off x="3233738" y="3087688"/>
            <a:ext cx="2932112" cy="2262187"/>
          </a:xfrm>
        </p:spPr>
        <p:txBody>
          <a:bodyPr/>
          <a:lstStyle/>
          <a:p>
            <a:endParaRPr lang="pl-PL"/>
          </a:p>
        </p:txBody>
      </p:sp>
      <p:pic>
        <p:nvPicPr>
          <p:cNvPr id="16388" name="Obraz 16" descr="http://znaki.bhpinfo.pl/Tablice/9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596573">
            <a:off x="3708400" y="2852738"/>
            <a:ext cx="18288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anim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2860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96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4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mtClean="0"/>
              <a:t>-FILM SZKOLENIOWY</a:t>
            </a:r>
            <a:br>
              <a:rPr lang="pl-PL" smtClean="0"/>
            </a:br>
            <a:r>
              <a:rPr lang="pl-PL" smtClean="0"/>
              <a:t>-WYWIAD</a:t>
            </a:r>
            <a:br>
              <a:rPr lang="pl-PL" smtClean="0"/>
            </a:br>
            <a:r>
              <a:rPr lang="pl-PL" smtClean="0"/>
              <a:t>-GAZETKA</a:t>
            </a:r>
            <a:br>
              <a:rPr lang="pl-PL" smtClean="0"/>
            </a:br>
            <a:endParaRPr lang="pl-PL"/>
          </a:p>
        </p:txBody>
      </p:sp>
      <p:sp>
        <p:nvSpPr>
          <p:cNvPr id="18434" name="Podtytuł 2"/>
          <p:cNvSpPr>
            <a:spLocks noGrp="1"/>
          </p:cNvSpPr>
          <p:nvPr>
            <p:ph type="subTitle" idx="1"/>
          </p:nvPr>
        </p:nvSpPr>
        <p:spPr>
          <a:xfrm>
            <a:off x="428625" y="1000125"/>
            <a:ext cx="6480175" cy="1752600"/>
          </a:xfrm>
        </p:spPr>
        <p:txBody>
          <a:bodyPr/>
          <a:lstStyle/>
          <a:p>
            <a:pPr algn="l" eaLnBrk="1" hangingPunct="1"/>
            <a:r>
              <a:rPr lang="pl-PL" sz="2400" b="1" smtClean="0"/>
              <a:t>POZA TYM OPRACOWYWALIŚMY NASTĘPUJĄCE MATERIAŁY: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>
          <a:xfrm>
            <a:off x="571500" y="2500313"/>
            <a:ext cx="7470775" cy="1143000"/>
          </a:xfrm>
        </p:spPr>
        <p:txBody>
          <a:bodyPr/>
          <a:lstStyle/>
          <a:p>
            <a:pPr algn="ctr" eaLnBrk="1" hangingPunct="1"/>
            <a:r>
              <a:rPr lang="pl-PL" smtClean="0"/>
              <a:t>DZIĘKUJEMY ZA UWAGĘ</a:t>
            </a:r>
          </a:p>
        </p:txBody>
      </p:sp>
      <p:pic>
        <p:nvPicPr>
          <p:cNvPr id="19458" name="Obraz 2" descr="C:\Users\kursant1\Documents\WYJ_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3857625"/>
            <a:ext cx="47720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121</TotalTime>
  <Words>73</Words>
  <Application>Microsoft Office PowerPoint</Application>
  <PresentationFormat>Pokaz na ekranie (4:3)</PresentationFormat>
  <Paragraphs>16</Paragraphs>
  <Slides>7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Szablon projektu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7" baseType="lpstr">
      <vt:lpstr>Arial</vt:lpstr>
      <vt:lpstr>Franklin Gothic Book</vt:lpstr>
      <vt:lpstr>Wingdings 2</vt:lpstr>
      <vt:lpstr>Calibri</vt:lpstr>
      <vt:lpstr>Techniczny</vt:lpstr>
      <vt:lpstr>Techniczny</vt:lpstr>
      <vt:lpstr>Techniczny</vt:lpstr>
      <vt:lpstr>Techniczny</vt:lpstr>
      <vt:lpstr>Techniczny</vt:lpstr>
      <vt:lpstr>Techniczny</vt:lpstr>
      <vt:lpstr>Slajd 1</vt:lpstr>
      <vt:lpstr>NA ZAJĘCIACH:</vt:lpstr>
      <vt:lpstr>WYKORZYSTYWALIŚMY NOWOCZESNE TECHNOLOGIE M.IN. TAKIE URZĄDZENIA JAK: </vt:lpstr>
      <vt:lpstr>PRZYKŁADOWY EFEKT NASZEJ  PRACY:</vt:lpstr>
      <vt:lpstr>Slajd 5</vt:lpstr>
      <vt:lpstr>Slajd 6</vt:lpstr>
      <vt:lpstr>DZIĘKUJEMY ZA UWAGĘ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TEMAT: Ewakuacja ludności  z budynku szkolnego</dc:title>
  <dc:creator>kursant1</dc:creator>
  <cp:lastModifiedBy>system</cp:lastModifiedBy>
  <cp:revision>11</cp:revision>
  <dcterms:created xsi:type="dcterms:W3CDTF">2010-05-10T10:08:36Z</dcterms:created>
  <dcterms:modified xsi:type="dcterms:W3CDTF">2010-05-25T17:06:28Z</dcterms:modified>
</cp:coreProperties>
</file>