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48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owolny kształt 6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Dowolny kształt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pl-PL" smtClean="0"/>
              <a:t>Kliknij, aby edytować styl wzorca podtytułu</a:t>
            </a:r>
            <a:endParaRPr lang="en-US"/>
          </a:p>
        </p:txBody>
      </p:sp>
      <p:sp>
        <p:nvSpPr>
          <p:cNvPr id="6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6B7ED4-9697-4844-8CD8-EC5958D3DB78}" type="datetimeFigureOut">
              <a:rPr lang="pl-PL"/>
              <a:pPr>
                <a:defRPr/>
              </a:pPr>
              <a:t>2010-05-25</a:t>
            </a:fld>
            <a:endParaRPr lang="pl-PL"/>
          </a:p>
        </p:txBody>
      </p:sp>
      <p:sp>
        <p:nvSpPr>
          <p:cNvPr id="7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8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A86849-75C2-4DBD-9488-42AB3DBEEDB2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daty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B4566E-ADAE-4E73-BC9C-B03811054966}" type="datetimeFigureOut">
              <a:rPr lang="pl-PL"/>
              <a:pPr>
                <a:defRPr/>
              </a:pPr>
              <a:t>2010-05-25</a:t>
            </a:fld>
            <a:endParaRPr lang="pl-PL"/>
          </a:p>
        </p:txBody>
      </p:sp>
      <p:sp>
        <p:nvSpPr>
          <p:cNvPr id="5" name="Symbol zastępczy stopki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4B9B06-BE33-428D-8E67-CA4EAE9E85F6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daty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AC3B51-0846-4532-9568-36B6139C8999}" type="datetimeFigureOut">
              <a:rPr lang="pl-PL"/>
              <a:pPr>
                <a:defRPr/>
              </a:pPr>
              <a:t>2010-05-25</a:t>
            </a:fld>
            <a:endParaRPr lang="pl-PL"/>
          </a:p>
        </p:txBody>
      </p:sp>
      <p:sp>
        <p:nvSpPr>
          <p:cNvPr id="5" name="Symbol zastępczy stopki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5E7670-7C5F-43F2-ADAD-F05C3D3A1A02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daty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AFA3D2-404A-44D2-87A6-2F0B9FD23E53}" type="datetimeFigureOut">
              <a:rPr lang="pl-PL"/>
              <a:pPr>
                <a:defRPr/>
              </a:pPr>
              <a:t>2010-05-25</a:t>
            </a:fld>
            <a:endParaRPr lang="pl-PL"/>
          </a:p>
        </p:txBody>
      </p:sp>
      <p:sp>
        <p:nvSpPr>
          <p:cNvPr id="5" name="Symbol zastępczy stopki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B86758-404D-4BC7-BD55-4FF820B48534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owolny kształt 6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Dowolny kształt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07A3DE-BCFD-4FE1-A78B-0F912B53CF99}" type="datetimeFigureOut">
              <a:rPr lang="pl-PL"/>
              <a:pPr>
                <a:defRPr/>
              </a:pPr>
              <a:t>2010-05-25</a:t>
            </a:fld>
            <a:endParaRPr lang="pl-PL"/>
          </a:p>
        </p:txBody>
      </p:sp>
      <p:sp>
        <p:nvSpPr>
          <p:cNvPr id="7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8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2FA86D-B8D7-4432-AA7B-05DC9C06C9B5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5" name="Symbol zastępczy daty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93FC2F-5F9D-4A2B-A913-855A1D081C69}" type="datetimeFigureOut">
              <a:rPr lang="pl-PL"/>
              <a:pPr>
                <a:defRPr/>
              </a:pPr>
              <a:t>2010-05-25</a:t>
            </a:fld>
            <a:endParaRPr lang="pl-PL"/>
          </a:p>
        </p:txBody>
      </p:sp>
      <p:sp>
        <p:nvSpPr>
          <p:cNvPr id="6" name="Symbol zastępczy stopki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029D48-4869-4C84-A091-B9AE7EB78793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1ED7C3-4F7F-40C7-A994-F3110ADB5594}" type="datetimeFigureOut">
              <a:rPr lang="pl-PL"/>
              <a:pPr>
                <a:defRPr/>
              </a:pPr>
              <a:t>2010-05-25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B6E58C-876A-4C20-8FCC-27F5A7483A77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/>
          <a:lstStyle>
            <a:lvl1pPr algn="l">
              <a:defRPr sz="4600"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daty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D7B918-DEE0-48DC-BCB4-2C1D01814B4E}" type="datetimeFigureOut">
              <a:rPr lang="pl-PL"/>
              <a:pPr>
                <a:defRPr/>
              </a:pPr>
              <a:t>2010-05-25</a:t>
            </a:fld>
            <a:endParaRPr lang="pl-PL"/>
          </a:p>
        </p:txBody>
      </p:sp>
      <p:sp>
        <p:nvSpPr>
          <p:cNvPr id="4" name="Symbol zastępczy stopki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2A4A9E-3606-4F33-88A2-142C57A96692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41E9D3-B350-44C0-85BC-51E66D05BB86}" type="datetimeFigureOut">
              <a:rPr lang="pl-PL"/>
              <a:pPr>
                <a:defRPr/>
              </a:pPr>
              <a:t>2010-05-25</a:t>
            </a:fld>
            <a:endParaRPr lang="pl-PL"/>
          </a:p>
        </p:txBody>
      </p:sp>
      <p:sp>
        <p:nvSpPr>
          <p:cNvPr id="3" name="Symbol zastępczy stopki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numeru slajd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A96D6E-D59A-408A-9AC1-266530A258E5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18DF19-9216-4E44-9DD7-2D96330C02FA}" type="datetimeFigureOut">
              <a:rPr lang="pl-PL"/>
              <a:pPr>
                <a:defRPr/>
              </a:pPr>
              <a:t>2010-05-25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156575" y="6421438"/>
            <a:ext cx="7620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A55680-CB19-4D3C-9E40-9911A056D61D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pl-PL" noProof="0" smtClean="0"/>
              <a:t>Kliknij ikonę, aby dodać obraz</a:t>
            </a:r>
            <a:endParaRPr lang="en-US" noProof="0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FF1C7A-494D-402F-8C4F-490805E42F54}" type="datetimeFigureOut">
              <a:rPr lang="pl-PL"/>
              <a:pPr>
                <a:defRPr/>
              </a:pPr>
              <a:t>2010-05-25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5D6AEC-7EC0-4218-BBA0-9DB4C2326018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Dowolny kształt 11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6" name="Dowolny kształt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8" name="Symbol zastępczy tytułu 8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7467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</a:t>
            </a:r>
            <a:endParaRPr lang="en-US" smtClean="0"/>
          </a:p>
        </p:txBody>
      </p:sp>
      <p:sp>
        <p:nvSpPr>
          <p:cNvPr id="1029" name="Symbol zastępczy tekstu 29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smtClean="0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457200" y="6421438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69E1225-2DCA-44B2-8953-7A1E23B8D871}" type="datetimeFigureOut">
              <a:rPr lang="pl-PL"/>
              <a:pPr>
                <a:defRPr/>
              </a:pPr>
              <a:t>2010-05-25</a:t>
            </a:fld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3124200" y="6421438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8153400" y="6421438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059B04B-B17C-45B5-9540-EA483C3C42AF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2" r:id="rId1"/>
    <p:sldLayoutId id="2147483666" r:id="rId2"/>
    <p:sldLayoutId id="2147483673" r:id="rId3"/>
    <p:sldLayoutId id="2147483667" r:id="rId4"/>
    <p:sldLayoutId id="2147483674" r:id="rId5"/>
    <p:sldLayoutId id="2147483668" r:id="rId6"/>
    <p:sldLayoutId id="2147483669" r:id="rId7"/>
    <p:sldLayoutId id="2147483675" r:id="rId8"/>
    <p:sldLayoutId id="2147483676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9pPr>
    </p:titleStyle>
    <p:bodyStyle>
      <a:lvl1pPr marL="419100" indent="-3825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1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4888" indent="-2555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Arial" charset="0"/>
        <a:buChar char="○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36538" algn="l" rtl="0" eaLnBrk="0" fontAlgn="base" hangingPunct="0">
        <a:spcBef>
          <a:spcPct val="20000"/>
        </a:spcBef>
        <a:spcAft>
          <a:spcPct val="0"/>
        </a:spcAft>
        <a:buClr>
          <a:srgbClr val="8D89A4"/>
        </a:buClr>
        <a:buSzPct val="9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89075" indent="-182563" algn="l" rtl="0" eaLnBrk="0" fontAlgn="base" hangingPunct="0">
        <a:spcBef>
          <a:spcPct val="20000"/>
        </a:spcBef>
        <a:spcAft>
          <a:spcPct val="0"/>
        </a:spcAft>
        <a:buClr>
          <a:srgbClr val="748560"/>
        </a:buClr>
        <a:buSzPct val="100000"/>
        <a:buFont typeface="Arial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7.xml"/><Relationship Id="rId1" Type="http://schemas.openxmlformats.org/officeDocument/2006/relationships/video" Target="file:///E:\Moje%20dokumenty%2017.03.2008\Jarek\PROJEKT-NTUE\do-opublikowania\PREZENTACJA%20NTUE\anim.wmv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429064" y="2571744"/>
            <a:ext cx="7857712" cy="3067056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l-PL" smtClean="0"/>
              <a:t/>
            </a:r>
            <a:br>
              <a:rPr lang="pl-PL" smtClean="0"/>
            </a:br>
            <a:r>
              <a:rPr lang="pl-PL" sz="2400" smtClean="0"/>
              <a:t>TEMAT:</a:t>
            </a:r>
            <a:r>
              <a:rPr lang="pl-PL" smtClean="0"/>
              <a:t> Ewakuacja ludności </a:t>
            </a:r>
            <a:br>
              <a:rPr lang="pl-PL" smtClean="0"/>
            </a:br>
            <a:r>
              <a:rPr lang="pl-PL" smtClean="0"/>
              <a:t>z budynku szkolnego</a:t>
            </a:r>
            <a:endParaRPr lang="pl-PL"/>
          </a:p>
        </p:txBody>
      </p:sp>
      <p:sp>
        <p:nvSpPr>
          <p:cNvPr id="13314" name="Podtytuł 2"/>
          <p:cNvSpPr>
            <a:spLocks noGrp="1"/>
          </p:cNvSpPr>
          <p:nvPr>
            <p:ph type="subTitle" idx="1"/>
          </p:nvPr>
        </p:nvSpPr>
        <p:spPr>
          <a:xfrm>
            <a:off x="433388" y="1544638"/>
            <a:ext cx="6480175" cy="1752600"/>
          </a:xfrm>
        </p:spPr>
        <p:txBody>
          <a:bodyPr/>
          <a:lstStyle/>
          <a:p>
            <a:pPr algn="ctr" eaLnBrk="1" hangingPunct="1"/>
            <a:r>
              <a:rPr lang="pl-PL" sz="2400" b="1" smtClean="0"/>
              <a:t>PROJEKT NTUE GRUPA III</a:t>
            </a:r>
          </a:p>
          <a:p>
            <a:pPr algn="ctr" eaLnBrk="1" hangingPunct="1"/>
            <a:endParaRPr lang="pl-PL" sz="2400" b="1" smtClean="0"/>
          </a:p>
        </p:txBody>
      </p:sp>
      <p:pic>
        <p:nvPicPr>
          <p:cNvPr id="13315" name="Obraz 3" descr="http://znaki.bhpinfo.pl/Tablice/101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72063" y="428625"/>
            <a:ext cx="3143250" cy="164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6" name="Obraz 4" descr="http://znaki.bhpinfo.pl/Tablice/1126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44838" y="4857750"/>
            <a:ext cx="2070100" cy="183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/>
              <a:t>NA ZAJĘCIACH:</a:t>
            </a:r>
          </a:p>
        </p:txBody>
      </p:sp>
      <p:sp>
        <p:nvSpPr>
          <p:cNvPr id="14338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pl-PL" smtClean="0"/>
              <a:t>Zapoznawaliśmy się z zagrożeniami </a:t>
            </a:r>
            <a:br>
              <a:rPr lang="pl-PL" smtClean="0"/>
            </a:br>
            <a:r>
              <a:rPr lang="pl-PL" smtClean="0"/>
              <a:t>w szczególności związanymi z ochroną przeciwpożarową oraz sposobami alarmowania o zagrożeniach w budynku szkolnym. </a:t>
            </a:r>
          </a:p>
          <a:p>
            <a:pPr eaLnBrk="1" hangingPunct="1"/>
            <a:r>
              <a:rPr lang="pl-PL" smtClean="0"/>
              <a:t>Zapoznawaliśmy się z drogami ewakuacji oraz zasadami ewakuacji ludności z budynku szkolnego.</a:t>
            </a:r>
          </a:p>
          <a:p>
            <a:pPr eaLnBrk="1" hangingPunct="1"/>
            <a:r>
              <a:rPr lang="pl-PL" smtClean="0"/>
              <a:t>Uczyliśmy się pracowac w grupie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829550" cy="2582862"/>
          </a:xfrm>
        </p:spPr>
        <p:txBody>
          <a:bodyPr/>
          <a:lstStyle/>
          <a:p>
            <a:pPr eaLnBrk="1" hangingPunct="1"/>
            <a:r>
              <a:rPr lang="pl-PL" sz="3200" b="1" smtClean="0"/>
              <a:t>WYKORZYSTYWALIŚMY NOWOCZESNE TECHNOLOGIE M.IN. TAKIE URZĄDZENIA JAK:</a:t>
            </a:r>
            <a:r>
              <a:rPr lang="pl-PL" sz="4000" b="1" smtClean="0"/>
              <a:t/>
            </a:r>
            <a:br>
              <a:rPr lang="pl-PL" sz="4000" b="1" smtClean="0"/>
            </a:br>
            <a:endParaRPr lang="pl-PL" b="1" smtClean="0"/>
          </a:p>
        </p:txBody>
      </p:sp>
      <p:sp>
        <p:nvSpPr>
          <p:cNvPr id="15362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785938"/>
            <a:ext cx="7467600" cy="4340225"/>
          </a:xfrm>
        </p:spPr>
        <p:txBody>
          <a:bodyPr/>
          <a:lstStyle/>
          <a:p>
            <a:pPr eaLnBrk="1" hangingPunct="1"/>
            <a:r>
              <a:rPr lang="pl-PL" smtClean="0"/>
              <a:t>DALMIERZ</a:t>
            </a:r>
          </a:p>
          <a:p>
            <a:pPr eaLnBrk="1" hangingPunct="1"/>
            <a:r>
              <a:rPr lang="pl-PL" smtClean="0"/>
              <a:t>KAMERY I APARATY CYFROWE</a:t>
            </a:r>
          </a:p>
          <a:p>
            <a:pPr eaLnBrk="1" hangingPunct="1"/>
            <a:r>
              <a:rPr lang="pl-PL" smtClean="0"/>
              <a:t>GPS</a:t>
            </a:r>
          </a:p>
          <a:p>
            <a:pPr eaLnBrk="1" hangingPunct="1"/>
            <a:r>
              <a:rPr lang="pl-PL" smtClean="0"/>
              <a:t>DYKTAFON</a:t>
            </a:r>
          </a:p>
          <a:p>
            <a:pPr eaLnBrk="1" hangingPunct="1"/>
            <a:r>
              <a:rPr lang="pl-PL" smtClean="0"/>
              <a:t>SKANER</a:t>
            </a:r>
          </a:p>
          <a:p>
            <a:pPr eaLnBrk="1" hangingPunct="1"/>
            <a:r>
              <a:rPr lang="pl-PL" smtClean="0"/>
              <a:t>DRUKARKI</a:t>
            </a:r>
          </a:p>
          <a:p>
            <a:pPr eaLnBrk="1" hangingPunct="1"/>
            <a:r>
              <a:rPr lang="pl-PL" smtClean="0"/>
              <a:t>SPRZĘT KOMPUTEROWY </a:t>
            </a:r>
            <a:br>
              <a:rPr lang="pl-PL" smtClean="0"/>
            </a:br>
            <a:r>
              <a:rPr lang="pl-PL" smtClean="0"/>
              <a:t>ORAZ OPROGRAMOWANIE</a:t>
            </a:r>
          </a:p>
          <a:p>
            <a:pPr eaLnBrk="1" hangingPunct="1"/>
            <a:endParaRPr lang="pl-PL" smtClean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0063" y="1071563"/>
            <a:ext cx="7467600" cy="11430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l-PL" dirty="0" smtClean="0"/>
              <a:t>PRZYKŁADOWY EFEKT NASZEJ </a:t>
            </a:r>
            <a:br>
              <a:rPr lang="pl-PL" dirty="0" smtClean="0"/>
            </a:br>
            <a:r>
              <a:rPr lang="pl-PL" dirty="0" smtClean="0"/>
              <a:t>PRACY:</a:t>
            </a:r>
            <a:endParaRPr lang="pl-PL" dirty="0"/>
          </a:p>
        </p:txBody>
      </p:sp>
      <p:sp>
        <p:nvSpPr>
          <p:cNvPr id="16386" name="Symbol zastępczy zawartości 3" descr="http://znaki.bhpinfo.pl/Tablice/978.jpg"/>
          <p:cNvSpPr>
            <a:spLocks noGrp="1"/>
          </p:cNvSpPr>
          <p:nvPr>
            <p:ph idx="1"/>
          </p:nvPr>
        </p:nvSpPr>
        <p:spPr>
          <a:xfrm rot="12039049">
            <a:off x="3233738" y="3087688"/>
            <a:ext cx="2932112" cy="2262187"/>
          </a:xfrm>
        </p:spPr>
        <p:txBody>
          <a:bodyPr/>
          <a:lstStyle/>
          <a:p>
            <a:endParaRPr lang="pl-PL"/>
          </a:p>
        </p:txBody>
      </p:sp>
      <p:pic>
        <p:nvPicPr>
          <p:cNvPr id="16388" name="Obraz 16" descr="http://znaki.bhpinfo.pl/Tablice/97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1596573">
            <a:off x="3708400" y="2852738"/>
            <a:ext cx="1828800" cy="286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2" name="anim.wmv">
            <a:hlinkClick r:id="" action="ppaction://media"/>
          </p:cNvPr>
          <p:cNvPicPr>
            <a:picLocks noRot="1" noChangeAspect="1" noChangeArrowheads="1"/>
          </p:cNvPicPr>
          <p:nvPr>
            <a:videoFile r:link="rId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3048000" y="2286000"/>
            <a:ext cx="30480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56961" fill="hold"/>
                                        <p:tgtEl>
                                          <p:spTgt spid="1741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1741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74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1741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412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pl-PL" smtClean="0"/>
              <a:t>-FILM SZKOLENIOWY</a:t>
            </a:r>
            <a:br>
              <a:rPr lang="pl-PL" smtClean="0"/>
            </a:br>
            <a:r>
              <a:rPr lang="pl-PL" smtClean="0"/>
              <a:t>-WYWIAD</a:t>
            </a:r>
            <a:br>
              <a:rPr lang="pl-PL" smtClean="0"/>
            </a:br>
            <a:r>
              <a:rPr lang="pl-PL" smtClean="0"/>
              <a:t>-GAZETKA</a:t>
            </a:r>
            <a:br>
              <a:rPr lang="pl-PL" smtClean="0"/>
            </a:br>
            <a:endParaRPr lang="pl-PL"/>
          </a:p>
        </p:txBody>
      </p:sp>
      <p:sp>
        <p:nvSpPr>
          <p:cNvPr id="18434" name="Podtytuł 2"/>
          <p:cNvSpPr>
            <a:spLocks noGrp="1"/>
          </p:cNvSpPr>
          <p:nvPr>
            <p:ph type="subTitle" idx="1"/>
          </p:nvPr>
        </p:nvSpPr>
        <p:spPr>
          <a:xfrm>
            <a:off x="428625" y="1000125"/>
            <a:ext cx="6480175" cy="1752600"/>
          </a:xfrm>
        </p:spPr>
        <p:txBody>
          <a:bodyPr/>
          <a:lstStyle/>
          <a:p>
            <a:pPr algn="l" eaLnBrk="1" hangingPunct="1"/>
            <a:r>
              <a:rPr lang="pl-PL" sz="2400" b="1" smtClean="0"/>
              <a:t>POZA TYM OPRACOWYWALIŚMY NASTĘPUJĄCE MATERIAŁY: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ytuł 1"/>
          <p:cNvSpPr>
            <a:spLocks noGrp="1"/>
          </p:cNvSpPr>
          <p:nvPr>
            <p:ph type="title"/>
          </p:nvPr>
        </p:nvSpPr>
        <p:spPr>
          <a:xfrm>
            <a:off x="571500" y="2500313"/>
            <a:ext cx="7470775" cy="1143000"/>
          </a:xfrm>
        </p:spPr>
        <p:txBody>
          <a:bodyPr/>
          <a:lstStyle/>
          <a:p>
            <a:pPr algn="ctr" eaLnBrk="1" hangingPunct="1"/>
            <a:r>
              <a:rPr lang="pl-PL" smtClean="0"/>
              <a:t>DZIĘKUJEMY ZA UWAGĘ</a:t>
            </a:r>
          </a:p>
        </p:txBody>
      </p:sp>
      <p:pic>
        <p:nvPicPr>
          <p:cNvPr id="19458" name="Obraz 2" descr="C:\Users\kursant1\Documents\WYJ_EW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1688" y="3857625"/>
            <a:ext cx="4772025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zny">
  <a:themeElements>
    <a:clrScheme name="Techniczny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zny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zn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121</TotalTime>
  <Words>73</Words>
  <Application>Microsoft Office PowerPoint</Application>
  <PresentationFormat>Pokaz na ekranie (4:3)</PresentationFormat>
  <Paragraphs>16</Paragraphs>
  <Slides>7</Slides>
  <Notes>0</Notes>
  <HiddenSlides>0</HiddenSlides>
  <MMClips>1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Szablon projektu</vt:lpstr>
      </vt:variant>
      <vt:variant>
        <vt:i4>6</vt:i4>
      </vt:variant>
      <vt:variant>
        <vt:lpstr>Tytuły slajdów</vt:lpstr>
      </vt:variant>
      <vt:variant>
        <vt:i4>7</vt:i4>
      </vt:variant>
    </vt:vector>
  </HeadingPairs>
  <TitlesOfParts>
    <vt:vector size="17" baseType="lpstr">
      <vt:lpstr>Arial</vt:lpstr>
      <vt:lpstr>Franklin Gothic Book</vt:lpstr>
      <vt:lpstr>Wingdings 2</vt:lpstr>
      <vt:lpstr>Calibri</vt:lpstr>
      <vt:lpstr>Techniczny</vt:lpstr>
      <vt:lpstr>Techniczny</vt:lpstr>
      <vt:lpstr>Techniczny</vt:lpstr>
      <vt:lpstr>Techniczny</vt:lpstr>
      <vt:lpstr>Techniczny</vt:lpstr>
      <vt:lpstr>Techniczny</vt:lpstr>
      <vt:lpstr>Slajd 1</vt:lpstr>
      <vt:lpstr>NA ZAJĘCIACH:</vt:lpstr>
      <vt:lpstr>WYKORZYSTYWALIŚMY NOWOCZESNE TECHNOLOGIE M.IN. TAKIE URZĄDZENIA JAK: </vt:lpstr>
      <vt:lpstr>PRZYKŁADOWY EFEKT NASZEJ  PRACY:</vt:lpstr>
      <vt:lpstr>Slajd 5</vt:lpstr>
      <vt:lpstr>Slajd 6</vt:lpstr>
      <vt:lpstr>DZIĘKUJEMY ZA UWAGĘ</vt:lpstr>
    </vt:vector>
  </TitlesOfParts>
  <Company>Ministrerstwo Edukacji Narodowej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TEMAT: Ewakuacja ludności  z budynku szkolnego</dc:title>
  <dc:creator>kursant1</dc:creator>
  <cp:lastModifiedBy>system</cp:lastModifiedBy>
  <cp:revision>11</cp:revision>
  <dcterms:created xsi:type="dcterms:W3CDTF">2010-05-10T10:08:36Z</dcterms:created>
  <dcterms:modified xsi:type="dcterms:W3CDTF">2010-05-25T17:06:28Z</dcterms:modified>
</cp:coreProperties>
</file>