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Łącznik prosty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5" name="Podtytu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1" name="Symbol zastępczy daty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3FE03FA-5576-4A65-9CD3-EA2433D1E9C8}" type="datetimeFigureOut">
              <a:rPr lang="pl-PL" smtClean="0"/>
              <a:pPr/>
              <a:t>2010-05-05</a:t>
            </a:fld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1A2ECFF-A593-4D57-A415-44678DB774F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FE03FA-5576-4A65-9CD3-EA2433D1E9C8}" type="datetimeFigureOut">
              <a:rPr lang="pl-PL" smtClean="0"/>
              <a:pPr/>
              <a:t>2010-05-05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A2ECFF-A593-4D57-A415-44678DB774F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3FE03FA-5576-4A65-9CD3-EA2433D1E9C8}" type="datetimeFigureOut">
              <a:rPr lang="pl-PL" smtClean="0"/>
              <a:pPr/>
              <a:t>2010-05-05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1A2ECFF-A593-4D57-A415-44678DB774F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FE03FA-5576-4A65-9CD3-EA2433D1E9C8}" type="datetimeFigureOut">
              <a:rPr lang="pl-PL" smtClean="0"/>
              <a:pPr/>
              <a:t>2010-05-05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A2ECFF-A593-4D57-A415-44678DB774F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3FE03FA-5576-4A65-9CD3-EA2433D1E9C8}" type="datetimeFigureOut">
              <a:rPr lang="pl-PL" smtClean="0"/>
              <a:pPr/>
              <a:t>2010-05-05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1A2ECFF-A593-4D57-A415-44678DB774F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FE03FA-5576-4A65-9CD3-EA2433D1E9C8}" type="datetimeFigureOut">
              <a:rPr lang="pl-PL" smtClean="0"/>
              <a:pPr/>
              <a:t>2010-05-05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A2ECFF-A593-4D57-A415-44678DB774F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FE03FA-5576-4A65-9CD3-EA2433D1E9C8}" type="datetimeFigureOut">
              <a:rPr lang="pl-PL" smtClean="0"/>
              <a:pPr/>
              <a:t>2010-05-05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A2ECFF-A593-4D57-A415-44678DB774F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FE03FA-5576-4A65-9CD3-EA2433D1E9C8}" type="datetimeFigureOut">
              <a:rPr lang="pl-PL" smtClean="0"/>
              <a:pPr/>
              <a:t>2010-05-05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A2ECFF-A593-4D57-A415-44678DB774F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3FE03FA-5576-4A65-9CD3-EA2433D1E9C8}" type="datetimeFigureOut">
              <a:rPr lang="pl-PL" smtClean="0"/>
              <a:pPr/>
              <a:t>2010-05-05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A2ECFF-A593-4D57-A415-44678DB774F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FE03FA-5576-4A65-9CD3-EA2433D1E9C8}" type="datetimeFigureOut">
              <a:rPr lang="pl-PL" smtClean="0"/>
              <a:pPr/>
              <a:t>2010-05-05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A2ECFF-A593-4D57-A415-44678DB774F9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FE03FA-5576-4A65-9CD3-EA2433D1E9C8}" type="datetimeFigureOut">
              <a:rPr lang="pl-PL" smtClean="0"/>
              <a:pPr/>
              <a:t>2010-05-05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A2ECFF-A593-4D57-A415-44678DB774F9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obraz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tytuł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1" name="Symbol zastępczy teks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7" name="Symbol zastępczy daty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3FE03FA-5576-4A65-9CD3-EA2433D1E9C8}" type="datetimeFigureOut">
              <a:rPr lang="pl-PL" smtClean="0"/>
              <a:pPr/>
              <a:t>2010-05-05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1A2ECFF-A593-4D57-A415-44678DB774F9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l-PL" dirty="0" smtClean="0">
                <a:latin typeface="Georgia" pitchFamily="18" charset="0"/>
              </a:rPr>
              <a:t>KAPLICZKI </a:t>
            </a:r>
            <a:br>
              <a:rPr lang="pl-PL" dirty="0" smtClean="0">
                <a:latin typeface="Georgia" pitchFamily="18" charset="0"/>
              </a:rPr>
            </a:br>
            <a:r>
              <a:rPr lang="pl-PL" dirty="0" smtClean="0">
                <a:latin typeface="Georgia" pitchFamily="18" charset="0"/>
              </a:rPr>
              <a:t>I KRZYŻE </a:t>
            </a:r>
            <a:r>
              <a:rPr lang="pl-PL" dirty="0" err="1" smtClean="0">
                <a:latin typeface="Georgia" pitchFamily="18" charset="0"/>
              </a:rPr>
              <a:t>PRZYDROżNE</a:t>
            </a:r>
            <a:endParaRPr lang="pl-PL" dirty="0">
              <a:latin typeface="Georgia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600" dirty="0" smtClean="0">
                <a:latin typeface="Georgia" pitchFamily="18" charset="0"/>
              </a:rPr>
              <a:t>PARAFIA STROJEC</a:t>
            </a:r>
            <a:endParaRPr lang="pl-PL" sz="3600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KRZYŻE </a:t>
            </a:r>
            <a:endParaRPr lang="pl-PL" dirty="0"/>
          </a:p>
        </p:txBody>
      </p:sp>
      <p:sp>
        <p:nvSpPr>
          <p:cNvPr id="6" name="Symbol zastępczy tekstu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pl-PL" sz="1600" dirty="0" smtClean="0"/>
              <a:t>Krzyż to symbol chrześcijaństwa. </a:t>
            </a:r>
          </a:p>
          <a:p>
            <a:r>
              <a:rPr lang="pl-PL" sz="1600" dirty="0" smtClean="0"/>
              <a:t>Jego wizerunek od wieków był różnie przedstawiany. W naszym kościele parafialnym możemy oglądać taki oto krzyż w formie witrażu, który podświetlony mieni się pięknie również na zewnątrz.</a:t>
            </a:r>
            <a:endParaRPr lang="pl-PL" sz="1600" dirty="0"/>
          </a:p>
        </p:txBody>
      </p:sp>
      <p:pic>
        <p:nvPicPr>
          <p:cNvPr id="7" name="Symbol zastępczy obrazu 6" descr="Witraż w kościele1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2526" b="12526"/>
          <a:stretch>
            <a:fillRect/>
          </a:stretch>
        </p:blipFill>
        <p:spPr/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Rola krzyży przydrożnych</a:t>
            </a:r>
            <a:br>
              <a:rPr lang="pl-PL" dirty="0" smtClean="0"/>
            </a:br>
            <a:r>
              <a:rPr lang="pl-PL" dirty="0" smtClean="0"/>
              <a:t>i kapliczek</a:t>
            </a:r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Krzyże przydrożne i kapliczki to pomniki sakralnej kultury, które są zarazem świadkami i pamiątką dziejów. Stawiano je z różnych powodów. Często  spotykamy krzyże dwu- i trójramienne, na których umieszczono insygnia Męki Pańskiej, tzw. krzyże epidemiczne. Rzeźby umieszczone na krzyżu to elementy zdobnicze, a przede wszystkim figura Chrystusa Ukrzyżowanego. Współcześnie pojawiają się coraz częściej krzyże wykonane z rur stalowych lub metalowych płaskowników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Krzyże w rosochach</a:t>
            </a:r>
            <a:endParaRPr lang="pl-PL" dirty="0"/>
          </a:p>
        </p:txBody>
      </p:sp>
      <p:pic>
        <p:nvPicPr>
          <p:cNvPr id="4" name="Symbol zastępczy zawartości 3" descr="rosochy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5608" y="1609725"/>
            <a:ext cx="6462184" cy="484663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Krzyże w rosochach</a:t>
            </a:r>
            <a:endParaRPr lang="pl-PL" dirty="0"/>
          </a:p>
        </p:txBody>
      </p:sp>
      <p:pic>
        <p:nvPicPr>
          <p:cNvPr id="4" name="Symbol zastępczy zawartości 3" descr="rosochy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5608" y="1609725"/>
            <a:ext cx="6462184" cy="484663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Kapliczki </a:t>
            </a:r>
            <a:r>
              <a:rPr lang="pl-PL" dirty="0" smtClean="0"/>
              <a:t>na drzewie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W lesie </a:t>
            </a:r>
            <a:endParaRPr lang="pl-PL" dirty="0"/>
          </a:p>
        </p:txBody>
      </p:sp>
      <p:sp>
        <p:nvSpPr>
          <p:cNvPr id="7" name="Symbol zastępczy tekstu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pl-PL" dirty="0" smtClean="0"/>
              <a:t>Jedna z wielu </a:t>
            </a:r>
            <a:endParaRPr lang="pl-PL" dirty="0"/>
          </a:p>
        </p:txBody>
      </p:sp>
      <p:pic>
        <p:nvPicPr>
          <p:cNvPr id="9" name="Symbol zastępczy zawartości 8" descr="w lesie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675169" y="1711325"/>
            <a:ext cx="3085136" cy="4114800"/>
          </a:xfrm>
        </p:spPr>
      </p:pic>
      <p:pic>
        <p:nvPicPr>
          <p:cNvPr id="10" name="Symbol zastępczy zawartości 9" descr="rosochy drzewo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178300" y="1643050"/>
            <a:ext cx="3521075" cy="385765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Krzyże  upamiętnienia nagłej śmierci</a:t>
            </a:r>
            <a:endParaRPr lang="pl-PL" dirty="0"/>
          </a:p>
        </p:txBody>
      </p:sp>
      <p:sp>
        <p:nvSpPr>
          <p:cNvPr id="8" name="Symbol zastępczy tekstu 7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Pamięci poległego w obronie Ojczyzny  mieszkańca Strojca</a:t>
            </a:r>
            <a:endParaRPr lang="pl-PL" dirty="0"/>
          </a:p>
        </p:txBody>
      </p:sp>
      <p:sp>
        <p:nvSpPr>
          <p:cNvPr id="10" name="Symbol zastępczy tekstu 9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pl-PL" dirty="0" smtClean="0"/>
              <a:t>Pamięci </a:t>
            </a:r>
            <a:r>
              <a:rPr lang="pl-PL" smtClean="0"/>
              <a:t>hrabiego Potockiego</a:t>
            </a:r>
            <a:endParaRPr lang="pl-PL" dirty="0"/>
          </a:p>
        </p:txBody>
      </p:sp>
      <p:pic>
        <p:nvPicPr>
          <p:cNvPr id="12" name="Symbol zastępczy zawartości 11" descr="drobina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674687" y="1711325"/>
            <a:ext cx="3086100" cy="4114800"/>
          </a:xfrm>
        </p:spPr>
      </p:pic>
      <p:pic>
        <p:nvPicPr>
          <p:cNvPr id="13" name="Symbol zastępczy zawartości 12" descr="potocki2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396269" y="1711325"/>
            <a:ext cx="3085136" cy="41148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Hrabia  </a:t>
            </a:r>
            <a:r>
              <a:rPr lang="pl-PL" dirty="0" err="1" smtClean="0"/>
              <a:t>tomasz</a:t>
            </a:r>
            <a:r>
              <a:rPr lang="pl-PL" dirty="0" smtClean="0"/>
              <a:t>  potocki 1809-61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1600" dirty="0" smtClean="0"/>
              <a:t>W kwietniu 2009 r. w </a:t>
            </a:r>
            <a:r>
              <a:rPr lang="pl-PL" sz="1600" dirty="0" smtClean="0"/>
              <a:t>200.rocznicę urodzin byłego właściciela Praszki, powstańca listopadowego hrabiego Tomasza Potockiego </a:t>
            </a:r>
            <a:r>
              <a:rPr lang="pl-PL" sz="1600" dirty="0" smtClean="0"/>
              <a:t>władze </a:t>
            </a:r>
            <a:r>
              <a:rPr lang="pl-PL" sz="1600" dirty="0" smtClean="0"/>
              <a:t>Praszki </a:t>
            </a:r>
            <a:r>
              <a:rPr lang="pl-PL" sz="1600" dirty="0" smtClean="0"/>
              <a:t>odsłoniły  </a:t>
            </a:r>
            <a:r>
              <a:rPr lang="pl-PL" sz="1600" dirty="0" smtClean="0"/>
              <a:t>tablicę upamiętniającą hrabiego </a:t>
            </a:r>
            <a:r>
              <a:rPr lang="pl-PL" sz="1600" dirty="0" smtClean="0"/>
              <a:t>. </a:t>
            </a:r>
            <a:r>
              <a:rPr lang="pl-PL" sz="1600" dirty="0" smtClean="0"/>
              <a:t>Tablica </a:t>
            </a:r>
            <a:r>
              <a:rPr lang="pl-PL" sz="1600" dirty="0" smtClean="0"/>
              <a:t>znajduje  </a:t>
            </a:r>
            <a:r>
              <a:rPr lang="pl-PL" sz="1600" dirty="0" smtClean="0"/>
              <a:t>się na </a:t>
            </a:r>
            <a:r>
              <a:rPr lang="pl-PL" sz="1600" dirty="0" smtClean="0"/>
              <a:t>obelisku w </a:t>
            </a:r>
            <a:r>
              <a:rPr lang="pl-PL" sz="1600" dirty="0" smtClean="0"/>
              <a:t>lesie za wsią Strojec. </a:t>
            </a:r>
            <a:br>
              <a:rPr lang="pl-PL" sz="1600" dirty="0" smtClean="0"/>
            </a:br>
            <a:r>
              <a:rPr lang="pl-PL" sz="1600" dirty="0" smtClean="0"/>
              <a:t> </a:t>
            </a:r>
            <a:r>
              <a:rPr lang="pl-PL" sz="1600" dirty="0" smtClean="0"/>
              <a:t>W </a:t>
            </a:r>
            <a:r>
              <a:rPr lang="pl-PL" sz="1600" dirty="0" smtClean="0"/>
              <a:t>tym miejscu zginął bowiem w tajemniczych okolicznościach syn hrabiego Stanisław Jan Potocki (w oficjalnej wersji carskich władz sam siebie postrzelił śmiertelnie podczas polowania).</a:t>
            </a:r>
            <a:endParaRPr lang="pl-PL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Dziękujemy </a:t>
            </a:r>
            <a:br>
              <a:rPr lang="pl-PL" dirty="0" smtClean="0"/>
            </a:br>
            <a:r>
              <a:rPr lang="pl-PL" dirty="0" smtClean="0"/>
              <a:t>za uwagę</a:t>
            </a:r>
            <a:endParaRPr lang="pl-PL" dirty="0"/>
          </a:p>
        </p:txBody>
      </p:sp>
      <p:sp>
        <p:nvSpPr>
          <p:cNvPr id="5" name="Podtytu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Uczestnicy projektu 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gaty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gaty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gaty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26</TotalTime>
  <Words>182</Words>
  <Application>Microsoft Office PowerPoint</Application>
  <PresentationFormat>Pokaz na ekranie (4:3)</PresentationFormat>
  <Paragraphs>19</Paragraphs>
  <Slides>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Bogaty</vt:lpstr>
      <vt:lpstr>KAPLICZKI  I KRZYŻE PRZYDROżNE</vt:lpstr>
      <vt:lpstr>KRZYŻE </vt:lpstr>
      <vt:lpstr>Rola krzyży przydrożnych i kapliczek</vt:lpstr>
      <vt:lpstr>Krzyże w rosochach</vt:lpstr>
      <vt:lpstr>Krzyże w rosochach</vt:lpstr>
      <vt:lpstr>Kapliczki na drzewie</vt:lpstr>
      <vt:lpstr>Krzyże  upamiętnienia nagłej śmierci</vt:lpstr>
      <vt:lpstr>Hrabia  tomasz  potocki 1809-61</vt:lpstr>
      <vt:lpstr>Dziękujemy  za uwagę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KAPLICZKI  I KRZYŻE PRZYDROZNE</dc:title>
  <dc:creator>dom</dc:creator>
  <cp:lastModifiedBy>dom</cp:lastModifiedBy>
  <cp:revision>4</cp:revision>
  <dcterms:created xsi:type="dcterms:W3CDTF">2010-05-04T18:46:31Z</dcterms:created>
  <dcterms:modified xsi:type="dcterms:W3CDTF">2010-05-05T05:48:33Z</dcterms:modified>
</cp:coreProperties>
</file>