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8FB-BB5D-4FF5-8875-D1B772A62F66}" type="datetimeFigureOut">
              <a:rPr lang="pl-PL" smtClean="0"/>
              <a:t>2009-12-07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33D3-ED5B-40D6-BB69-C81DE5C3D8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8FB-BB5D-4FF5-8875-D1B772A62F66}" type="datetimeFigureOut">
              <a:rPr lang="pl-PL" smtClean="0"/>
              <a:t>2009-12-07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33D3-ED5B-40D6-BB69-C81DE5C3D8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8FB-BB5D-4FF5-8875-D1B772A62F66}" type="datetimeFigureOut">
              <a:rPr lang="pl-PL" smtClean="0"/>
              <a:t>2009-12-07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33D3-ED5B-40D6-BB69-C81DE5C3D8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8FB-BB5D-4FF5-8875-D1B772A62F66}" type="datetimeFigureOut">
              <a:rPr lang="pl-PL" smtClean="0"/>
              <a:t>2009-12-07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33D3-ED5B-40D6-BB69-C81DE5C3D8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8FB-BB5D-4FF5-8875-D1B772A62F66}" type="datetimeFigureOut">
              <a:rPr lang="pl-PL" smtClean="0"/>
              <a:t>2009-12-07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33D3-ED5B-40D6-BB69-C81DE5C3D8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8FB-BB5D-4FF5-8875-D1B772A62F66}" type="datetimeFigureOut">
              <a:rPr lang="pl-PL" smtClean="0"/>
              <a:t>2009-12-07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33D3-ED5B-40D6-BB69-C81DE5C3D8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8FB-BB5D-4FF5-8875-D1B772A62F66}" type="datetimeFigureOut">
              <a:rPr lang="pl-PL" smtClean="0"/>
              <a:t>2009-12-07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33D3-ED5B-40D6-BB69-C81DE5C3D8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8FB-BB5D-4FF5-8875-D1B772A62F66}" type="datetimeFigureOut">
              <a:rPr lang="pl-PL" smtClean="0"/>
              <a:t>2009-12-07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33D3-ED5B-40D6-BB69-C81DE5C3D8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8FB-BB5D-4FF5-8875-D1B772A62F66}" type="datetimeFigureOut">
              <a:rPr lang="pl-PL" smtClean="0"/>
              <a:t>2009-12-07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33D3-ED5B-40D6-BB69-C81DE5C3D8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8FB-BB5D-4FF5-8875-D1B772A62F66}" type="datetimeFigureOut">
              <a:rPr lang="pl-PL" smtClean="0"/>
              <a:t>2009-12-07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33D3-ED5B-40D6-BB69-C81DE5C3D8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8FB-BB5D-4FF5-8875-D1B772A62F66}" type="datetimeFigureOut">
              <a:rPr lang="pl-PL" smtClean="0"/>
              <a:t>2009-12-07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33D3-ED5B-40D6-BB69-C81DE5C3D8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998FB-BB5D-4FF5-8875-D1B772A62F66}" type="datetimeFigureOut">
              <a:rPr lang="pl-PL" smtClean="0"/>
              <a:t>2009-12-07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633D3-ED5B-40D6-BB69-C81DE5C3D8B9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 rot="21003370">
            <a:off x="232646" y="896655"/>
            <a:ext cx="8228983" cy="27432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9600" b="1" i="1" cap="small" dirty="0" smtClean="0">
                <a:latin typeface="Garamond" pitchFamily="18" charset="0"/>
              </a:rPr>
              <a:t>Prezenty</a:t>
            </a:r>
            <a:endParaRPr lang="pl-PL" sz="9600" b="1" i="1" cap="small" dirty="0">
              <a:latin typeface="Garamond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786050" y="4143380"/>
            <a:ext cx="6186486" cy="2571768"/>
          </a:xfr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Nowe  technologie na usługach edukacji</a:t>
            </a:r>
          </a:p>
          <a:p>
            <a:r>
              <a:rPr lang="pl-P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Gimnazjum nr 2 z O. I. w Głubczycach</a:t>
            </a:r>
          </a:p>
          <a:p>
            <a:r>
              <a:rPr lang="pl-P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Grupa IV</a:t>
            </a:r>
            <a:endParaRPr lang="pl-PL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 listopada 2009</a:t>
            </a: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85918" y="4786322"/>
            <a:ext cx="5486400" cy="566738"/>
          </a:xfr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pl-PL" sz="3600" cap="small" dirty="0" smtClean="0">
                <a:latin typeface="Garamond" pitchFamily="18" charset="0"/>
              </a:rPr>
              <a:t/>
            </a:r>
            <a:br>
              <a:rPr lang="pl-PL" sz="3600" cap="small" dirty="0" smtClean="0">
                <a:latin typeface="Garamond" pitchFamily="18" charset="0"/>
              </a:rPr>
            </a:br>
            <a:r>
              <a:rPr lang="pl-PL" sz="3600" cap="small" dirty="0">
                <a:latin typeface="Garamond" pitchFamily="18" charset="0"/>
              </a:rPr>
              <a:t/>
            </a:r>
            <a:br>
              <a:rPr lang="pl-PL" sz="3600" cap="small" dirty="0">
                <a:latin typeface="Garamond" pitchFamily="18" charset="0"/>
              </a:rPr>
            </a:br>
            <a:r>
              <a:rPr lang="pl-PL" sz="3600" cap="small" dirty="0" smtClean="0">
                <a:latin typeface="Garamond" pitchFamily="18" charset="0"/>
              </a:rPr>
              <a:t/>
            </a:r>
            <a:br>
              <a:rPr lang="pl-PL" sz="3600" cap="small" dirty="0" smtClean="0">
                <a:latin typeface="Garamond" pitchFamily="18" charset="0"/>
              </a:rPr>
            </a:br>
            <a:r>
              <a:rPr lang="pl-PL" sz="3600" cap="small" dirty="0">
                <a:latin typeface="Garamond" pitchFamily="18" charset="0"/>
              </a:rPr>
              <a:t/>
            </a:r>
            <a:br>
              <a:rPr lang="pl-PL" sz="3600" cap="small" dirty="0">
                <a:latin typeface="Garamond" pitchFamily="18" charset="0"/>
              </a:rPr>
            </a:br>
            <a:r>
              <a:rPr lang="pl-PL" sz="3600" cap="small" dirty="0" smtClean="0">
                <a:latin typeface="Garamond" pitchFamily="18" charset="0"/>
              </a:rPr>
              <a:t>Krótkofalówki</a:t>
            </a:r>
            <a:endParaRPr lang="pl-PL" sz="3600" cap="small" dirty="0">
              <a:latin typeface="Garamond" pitchFamily="18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l-PL" sz="2400" b="1" dirty="0" smtClean="0"/>
              <a:t>Dostaliśmy  krótkofalówki  TOPCOM …</a:t>
            </a:r>
            <a:endParaRPr lang="pl-PL" sz="2400" b="1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3563" r="3563"/>
          <a:stretch>
            <a:fillRect/>
          </a:stretch>
        </p:blipFill>
        <p:spPr bwMode="auto">
          <a:xfrm>
            <a:off x="1785918" y="642918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pl-PL" sz="3600" cap="small" dirty="0" smtClean="0">
                <a:latin typeface="Garamond" pitchFamily="18" charset="0"/>
              </a:rPr>
              <a:t>Dyktafon</a:t>
            </a:r>
            <a:endParaRPr lang="pl-PL" sz="3600" dirty="0">
              <a:latin typeface="Garamond" pitchFamily="18" charset="0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400" b="1" dirty="0" smtClean="0">
                <a:latin typeface="Garamond" pitchFamily="18" charset="0"/>
              </a:rPr>
              <a:t>… dyktafon firmy </a:t>
            </a:r>
            <a:r>
              <a:rPr lang="pl-PL" sz="2400" b="1" dirty="0" err="1" smtClean="0">
                <a:latin typeface="Garamond" pitchFamily="18" charset="0"/>
              </a:rPr>
              <a:t>Olimpus</a:t>
            </a:r>
            <a:r>
              <a:rPr lang="pl-PL" sz="2400" b="1" dirty="0" smtClean="0">
                <a:latin typeface="Garamond" pitchFamily="18" charset="0"/>
              </a:rPr>
              <a:t> …</a:t>
            </a:r>
            <a:endParaRPr lang="pl-PL" sz="2400" b="1" dirty="0">
              <a:latin typeface="Garamond" pitchFamily="18" charset="0"/>
            </a:endParaRPr>
          </a:p>
        </p:txBody>
      </p:sp>
      <p:pic>
        <p:nvPicPr>
          <p:cNvPr id="2050" name="Picture 2" descr="C:\Documents and Settings\Marek\Pulpit\projekt\N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714356"/>
            <a:ext cx="3098800" cy="39878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85918" y="4786322"/>
            <a:ext cx="5486400" cy="566738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pl-PL" sz="3600" cap="small" dirty="0" smtClean="0">
                <a:latin typeface="Garamond" pitchFamily="18" charset="0"/>
              </a:rPr>
              <a:t>GPS</a:t>
            </a:r>
            <a:endParaRPr lang="pl-PL" sz="3600" cap="small" dirty="0">
              <a:latin typeface="Garamond" pitchFamily="18" charset="0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l-PL" sz="2400" b="1" dirty="0" smtClean="0">
                <a:latin typeface="Garamond" pitchFamily="18" charset="0"/>
              </a:rPr>
              <a:t>… firmy Pentagram … </a:t>
            </a:r>
            <a:endParaRPr lang="pl-PL" sz="2400" b="1" dirty="0">
              <a:latin typeface="Garamond" pitchFamily="18" charset="0"/>
            </a:endParaRPr>
          </a:p>
        </p:txBody>
      </p:sp>
      <p:pic>
        <p:nvPicPr>
          <p:cNvPr id="3074" name="Picture 2" descr="C:\Documents and Settings\Marek\Pulpit\projekt\N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500042"/>
            <a:ext cx="5689600" cy="42672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pl-PL" sz="3600" cap="small" dirty="0" err="1" smtClean="0">
                <a:latin typeface="Garamond" pitchFamily="18" charset="0"/>
              </a:rPr>
              <a:t>Pendrive</a:t>
            </a:r>
            <a:endParaRPr lang="pl-PL" sz="3600" cap="small" dirty="0">
              <a:latin typeface="Garamond" pitchFamily="18" charset="0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400" b="1" dirty="0" smtClean="0">
                <a:latin typeface="Garamond" pitchFamily="18" charset="0"/>
              </a:rPr>
              <a:t>… cztery </a:t>
            </a:r>
            <a:r>
              <a:rPr lang="pl-PL" sz="2400" b="1" dirty="0" err="1" smtClean="0">
                <a:latin typeface="Garamond" pitchFamily="18" charset="0"/>
              </a:rPr>
              <a:t>Pendrive’y</a:t>
            </a:r>
            <a:r>
              <a:rPr lang="pl-PL" sz="2400" b="1" dirty="0" smtClean="0">
                <a:latin typeface="Garamond" pitchFamily="18" charset="0"/>
              </a:rPr>
              <a:t> firmy </a:t>
            </a:r>
            <a:r>
              <a:rPr lang="pl-PL" sz="2400" b="1" dirty="0" err="1" smtClean="0">
                <a:latin typeface="Garamond" pitchFamily="18" charset="0"/>
              </a:rPr>
              <a:t>Transcend</a:t>
            </a:r>
            <a:r>
              <a:rPr lang="pl-PL" sz="2400" b="1" dirty="0" smtClean="0">
                <a:latin typeface="Garamond" pitchFamily="18" charset="0"/>
              </a:rPr>
              <a:t> …</a:t>
            </a:r>
            <a:endParaRPr lang="pl-PL" sz="2400" b="1" dirty="0">
              <a:latin typeface="Garamond" pitchFamily="18" charset="0"/>
            </a:endParaRPr>
          </a:p>
        </p:txBody>
      </p:sp>
      <p:pic>
        <p:nvPicPr>
          <p:cNvPr id="4098" name="Picture 2" descr="C:\Documents and Settings\Marek\Pulpit\projekt\NT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571480"/>
            <a:ext cx="5689600" cy="42672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pl-PL" sz="3600" cap="small" dirty="0" smtClean="0">
                <a:latin typeface="Garamond" pitchFamily="18" charset="0"/>
              </a:rPr>
              <a:t>Laserowy miernik</a:t>
            </a:r>
            <a:endParaRPr lang="pl-PL" sz="3600" cap="small" dirty="0">
              <a:latin typeface="Garamond" pitchFamily="18" charset="0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400" b="1" dirty="0" smtClean="0">
                <a:latin typeface="Garamond" pitchFamily="18" charset="0"/>
              </a:rPr>
              <a:t>… laserowy miernik odległości firmy Bosch …</a:t>
            </a:r>
            <a:endParaRPr lang="pl-PL" sz="2400" b="1" dirty="0">
              <a:latin typeface="Garamond" pitchFamily="18" charset="0"/>
            </a:endParaRPr>
          </a:p>
        </p:txBody>
      </p:sp>
      <p:pic>
        <p:nvPicPr>
          <p:cNvPr id="5122" name="Picture 2" descr="C:\Documents and Settings\Marek\Pulpit\projekt\NT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500042"/>
            <a:ext cx="5689600" cy="42672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pl-PL" sz="3600" cap="small" dirty="0" smtClean="0">
                <a:latin typeface="Garamond" pitchFamily="18" charset="0"/>
              </a:rPr>
              <a:t>Skaner</a:t>
            </a:r>
            <a:endParaRPr lang="pl-PL" sz="3600" cap="small" dirty="0">
              <a:latin typeface="Garamond" pitchFamily="18" charset="0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l-PL" sz="2400" b="1" dirty="0" smtClean="0">
                <a:latin typeface="Garamond" pitchFamily="18" charset="0"/>
              </a:rPr>
              <a:t>… firmy </a:t>
            </a:r>
            <a:r>
              <a:rPr lang="pl-PL" sz="2400" b="1" dirty="0" err="1" smtClean="0">
                <a:latin typeface="Garamond" pitchFamily="18" charset="0"/>
              </a:rPr>
              <a:t>OpticPro</a:t>
            </a:r>
            <a:r>
              <a:rPr lang="pl-PL" sz="2400" b="1" dirty="0" smtClean="0">
                <a:latin typeface="Garamond" pitchFamily="18" charset="0"/>
              </a:rPr>
              <a:t> …</a:t>
            </a:r>
            <a:endParaRPr lang="pl-PL" sz="2400" b="1" dirty="0">
              <a:latin typeface="Garamond" pitchFamily="18" charset="0"/>
            </a:endParaRPr>
          </a:p>
        </p:txBody>
      </p:sp>
      <p:pic>
        <p:nvPicPr>
          <p:cNvPr id="6146" name="Picture 2" descr="C:\Documents and Settings\Marek\Pulpit\projekt\NT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500042"/>
            <a:ext cx="5689600" cy="42672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pl-PL" sz="3600" cap="small" dirty="0" smtClean="0">
                <a:latin typeface="Garamond" pitchFamily="18" charset="0"/>
              </a:rPr>
              <a:t>Rzutnik</a:t>
            </a:r>
            <a:r>
              <a:rPr lang="pl-PL" sz="2400" cap="small" dirty="0" smtClean="0">
                <a:latin typeface="Garamond" pitchFamily="18" charset="0"/>
              </a:rPr>
              <a:t> </a:t>
            </a:r>
            <a:endParaRPr lang="pl-PL" sz="2400" cap="small" dirty="0">
              <a:latin typeface="Garamond" pitchFamily="18" charset="0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l-PL" sz="2400" b="1" dirty="0" smtClean="0">
                <a:latin typeface="Garamond" pitchFamily="18" charset="0"/>
              </a:rPr>
              <a:t>… firmy Hitachi …</a:t>
            </a:r>
            <a:endParaRPr lang="pl-PL" sz="2400" b="1" dirty="0">
              <a:latin typeface="Garamond" pitchFamily="18" charset="0"/>
            </a:endParaRPr>
          </a:p>
        </p:txBody>
      </p:sp>
      <p:pic>
        <p:nvPicPr>
          <p:cNvPr id="7170" name="Picture 2" descr="C:\Documents and Settings\Marek\Pulpit\projekt\NT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571480"/>
            <a:ext cx="5689600" cy="42672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cap="small" dirty="0" smtClean="0">
                <a:latin typeface="Garamond" pitchFamily="18" charset="0"/>
              </a:rPr>
              <a:t>Artykuły  Papiernicze</a:t>
            </a:r>
            <a:endParaRPr lang="pl-PL" sz="3600" cap="small" dirty="0">
              <a:latin typeface="Garamond" pitchFamily="18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pl-PL" sz="2000" b="1" dirty="0" smtClean="0">
                <a:latin typeface="Garamond" pitchFamily="18" charset="0"/>
              </a:rPr>
              <a:t>Cieszymy się z otrzymanych prezentów. Wkrótce rozpakujemy i wykorzystamy je w naszym projekcie </a:t>
            </a:r>
            <a:r>
              <a:rPr lang="pl-PL" sz="2200" b="1" dirty="0" smtClean="0">
                <a:latin typeface="Garamond" pitchFamily="18" charset="0"/>
              </a:rPr>
              <a:t>„Nowe technologie na usługach edukacji.”</a:t>
            </a:r>
          </a:p>
          <a:p>
            <a:endParaRPr lang="pl-PL" sz="2400" b="1" dirty="0">
              <a:latin typeface="Garamond" pitchFamily="18" charset="0"/>
            </a:endParaRPr>
          </a:p>
        </p:txBody>
      </p:sp>
      <p:pic>
        <p:nvPicPr>
          <p:cNvPr id="8194" name="Picture 2" descr="C:\Documents and Settings\Marek\Pulpit\projekt\NT8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dlewnia metal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85</Words>
  <Application>Microsoft Office PowerPoint</Application>
  <PresentationFormat>Pokaz na ekranie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Prezenty</vt:lpstr>
      <vt:lpstr>    Krótkofalówki</vt:lpstr>
      <vt:lpstr>Dyktafon</vt:lpstr>
      <vt:lpstr>GPS</vt:lpstr>
      <vt:lpstr>Pendrive</vt:lpstr>
      <vt:lpstr>Laserowy miernik</vt:lpstr>
      <vt:lpstr>Skaner</vt:lpstr>
      <vt:lpstr>Rzutnik </vt:lpstr>
      <vt:lpstr>Artykuły  Papiernicze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Prezenty</dc:title>
  <dc:creator>Komputer</dc:creator>
  <cp:lastModifiedBy>Komputer</cp:lastModifiedBy>
  <cp:revision>9</cp:revision>
  <dcterms:created xsi:type="dcterms:W3CDTF">2009-12-07T16:36:06Z</dcterms:created>
  <dcterms:modified xsi:type="dcterms:W3CDTF">2009-12-07T17:58:02Z</dcterms:modified>
</cp:coreProperties>
</file>