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EC234"/>
    <a:srgbClr val="586D2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90" y="-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FAD7F4-D753-4354-93DE-8FD73998A0E5}" type="datetimeFigureOut">
              <a:rPr lang="pl-PL" smtClean="0"/>
              <a:pPr/>
              <a:t>2010-01-10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16DB19-47B5-458E-9D2C-89106BE611B2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D13BE-E778-4EE6-8F00-4D724165C7C2}" type="datetimeFigureOut">
              <a:rPr lang="pl-PL" smtClean="0"/>
              <a:pPr/>
              <a:t>2010-01-10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E8F1F-8B8A-483A-9083-C0932F2D9AE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D13BE-E778-4EE6-8F00-4D724165C7C2}" type="datetimeFigureOut">
              <a:rPr lang="pl-PL" smtClean="0"/>
              <a:pPr/>
              <a:t>2010-01-10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E8F1F-8B8A-483A-9083-C0932F2D9AE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D13BE-E778-4EE6-8F00-4D724165C7C2}" type="datetimeFigureOut">
              <a:rPr lang="pl-PL" smtClean="0"/>
              <a:pPr/>
              <a:t>2010-01-10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E8F1F-8B8A-483A-9083-C0932F2D9AE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D13BE-E778-4EE6-8F00-4D724165C7C2}" type="datetimeFigureOut">
              <a:rPr lang="pl-PL" smtClean="0"/>
              <a:pPr/>
              <a:t>2010-01-10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E8F1F-8B8A-483A-9083-C0932F2D9AE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D13BE-E778-4EE6-8F00-4D724165C7C2}" type="datetimeFigureOut">
              <a:rPr lang="pl-PL" smtClean="0"/>
              <a:pPr/>
              <a:t>2010-01-10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E8F1F-8B8A-483A-9083-C0932F2D9AE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D13BE-E778-4EE6-8F00-4D724165C7C2}" type="datetimeFigureOut">
              <a:rPr lang="pl-PL" smtClean="0"/>
              <a:pPr/>
              <a:t>2010-01-10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E8F1F-8B8A-483A-9083-C0932F2D9AE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D13BE-E778-4EE6-8F00-4D724165C7C2}" type="datetimeFigureOut">
              <a:rPr lang="pl-PL" smtClean="0"/>
              <a:pPr/>
              <a:t>2010-01-10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E8F1F-8B8A-483A-9083-C0932F2D9AE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D13BE-E778-4EE6-8F00-4D724165C7C2}" type="datetimeFigureOut">
              <a:rPr lang="pl-PL" smtClean="0"/>
              <a:pPr/>
              <a:t>2010-01-10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E8F1F-8B8A-483A-9083-C0932F2D9AE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D13BE-E778-4EE6-8F00-4D724165C7C2}" type="datetimeFigureOut">
              <a:rPr lang="pl-PL" smtClean="0"/>
              <a:pPr/>
              <a:t>2010-01-10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E8F1F-8B8A-483A-9083-C0932F2D9AE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D13BE-E778-4EE6-8F00-4D724165C7C2}" type="datetimeFigureOut">
              <a:rPr lang="pl-PL" smtClean="0"/>
              <a:pPr/>
              <a:t>2010-01-10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E8F1F-8B8A-483A-9083-C0932F2D9AE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D13BE-E778-4EE6-8F00-4D724165C7C2}" type="datetimeFigureOut">
              <a:rPr lang="pl-PL" smtClean="0"/>
              <a:pPr/>
              <a:t>2010-01-10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E8F1F-8B8A-483A-9083-C0932F2D9AE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8D13BE-E778-4EE6-8F00-4D724165C7C2}" type="datetimeFigureOut">
              <a:rPr lang="pl-PL" smtClean="0"/>
              <a:pPr/>
              <a:t>2010-01-10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8E8F1F-8B8A-483A-9083-C0932F2D9AED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13" Type="http://schemas.openxmlformats.org/officeDocument/2006/relationships/image" Target="../media/image8.png"/><Relationship Id="rId3" Type="http://schemas.openxmlformats.org/officeDocument/2006/relationships/audio" Target="file:///C:\Documents%20and%20Settings\Marek\Ustawienia%20lokalne\Temporary%20Internet%20Files\Content.IE5\33JRU3P1\MSj00742190000%5b1%5d.mid" TargetMode="External"/><Relationship Id="rId7" Type="http://schemas.openxmlformats.org/officeDocument/2006/relationships/image" Target="../media/image2.jpeg"/><Relationship Id="rId12" Type="http://schemas.openxmlformats.org/officeDocument/2006/relationships/image" Target="../media/image7.png"/><Relationship Id="rId2" Type="http://schemas.openxmlformats.org/officeDocument/2006/relationships/audio" Target="../media/audio1.wav"/><Relationship Id="rId1" Type="http://schemas.openxmlformats.org/officeDocument/2006/relationships/audio" Target="file:///C:\Documents%20and%20Settings\Marek\Ustawienia%20lokalne\Temporary%20Internet%20Files\Content.IE5\8F82TNCQ\MSj00742740000%5b1%5d.mid" TargetMode="External"/><Relationship Id="rId6" Type="http://schemas.openxmlformats.org/officeDocument/2006/relationships/image" Target="../media/image1.png"/><Relationship Id="rId11" Type="http://schemas.openxmlformats.org/officeDocument/2006/relationships/image" Target="../media/image6.png"/><Relationship Id="rId5" Type="http://schemas.openxmlformats.org/officeDocument/2006/relationships/slideLayout" Target="../slideLayouts/slideLayout9.xml"/><Relationship Id="rId15" Type="http://schemas.openxmlformats.org/officeDocument/2006/relationships/image" Target="../media/image10.png"/><Relationship Id="rId10" Type="http://schemas.openxmlformats.org/officeDocument/2006/relationships/image" Target="../media/image5.png"/><Relationship Id="rId4" Type="http://schemas.openxmlformats.org/officeDocument/2006/relationships/audio" Target="file:///C:\Documents%20and%20Settings\Marek\Ustawienia%20lokalne\Temporary%20Internet%20Files\Content.IE5\YGUHTIJ5\MSSN00889_0000%5b1%5d.mid" TargetMode="External"/><Relationship Id="rId9" Type="http://schemas.openxmlformats.org/officeDocument/2006/relationships/image" Target="../media/image4.png"/><Relationship Id="rId1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MSj00742740000[1].mid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6" cstate="print"/>
          <a:stretch>
            <a:fillRect/>
          </a:stretch>
        </p:blipFill>
        <p:spPr>
          <a:xfrm>
            <a:off x="8839200" y="6553200"/>
            <a:ext cx="304800" cy="304800"/>
          </a:xfrm>
          <a:prstGeom prst="rect">
            <a:avLst/>
          </a:prstGeom>
        </p:spPr>
      </p:pic>
      <p:pic>
        <p:nvPicPr>
          <p:cNvPr id="34" name="MSSN00920A0000[1].wav">
            <a:hlinkClick r:id="" action="ppaction://media"/>
          </p:cNvPr>
          <p:cNvPicPr>
            <a:picLocks noRot="1" noChangeAspect="1"/>
          </p:cNvPicPr>
          <p:nvPr>
            <a:wavAudioFile r:embed="rId2" name="MSSN00920A0000[1].wav"/>
          </p:nvPr>
        </p:nvPicPr>
        <p:blipFill>
          <a:blip r:embed="rId6" cstate="print"/>
          <a:stretch>
            <a:fillRect/>
          </a:stretch>
        </p:blipFill>
        <p:spPr>
          <a:xfrm>
            <a:off x="8839200" y="6553200"/>
            <a:ext cx="304800" cy="304800"/>
          </a:xfrm>
          <a:prstGeom prst="rect">
            <a:avLst/>
          </a:prstGeom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071670" y="5429264"/>
            <a:ext cx="5486400" cy="566738"/>
          </a:xfrm>
        </p:spPr>
        <p:txBody>
          <a:bodyPr>
            <a:noAutofit/>
          </a:bodyPr>
          <a:lstStyle/>
          <a:p>
            <a:r>
              <a:rPr lang="pl-PL" sz="2800" i="1" cap="small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/>
            </a:r>
            <a:br>
              <a:rPr lang="pl-PL" sz="2800" i="1" cap="small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</a:br>
            <a:endParaRPr lang="pl-PL" sz="2800" dirty="0"/>
          </a:p>
        </p:txBody>
      </p:sp>
      <p:pic>
        <p:nvPicPr>
          <p:cNvPr id="6" name="Symbol zastępczy obrazu 5" descr="P1020616.JPG"/>
          <p:cNvPicPr>
            <a:picLocks noGrp="1" noChangeAspect="1"/>
          </p:cNvPicPr>
          <p:nvPr>
            <p:ph type="pic" idx="1"/>
          </p:nvPr>
        </p:nvPicPr>
        <p:blipFill>
          <a:blip r:embed="rId7" cstate="print"/>
          <a:srcRect l="496" r="496"/>
          <a:stretch>
            <a:fillRect/>
          </a:stretch>
        </p:blipFill>
        <p:spPr>
          <a:xfrm>
            <a:off x="714348" y="785794"/>
            <a:ext cx="7500961" cy="411480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92D050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  <a:reflection blurRad="6350" stA="52000" endA="300" endPos="35000" dir="5400000" sy="-100000" algn="bl" rotWithShape="0"/>
          </a:effectLst>
          <a:scene3d>
            <a:camera prst="perspectiveBelow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0" y="5214950"/>
            <a:ext cx="8858280" cy="1071570"/>
          </a:xfrm>
        </p:spPr>
        <p:txBody>
          <a:bodyPr>
            <a:noAutofit/>
          </a:bodyPr>
          <a:lstStyle/>
          <a:p>
            <a:pPr algn="ctr"/>
            <a:r>
              <a:rPr lang="pl-PL" sz="5400" b="1" i="1" cap="small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EC23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WĘDRÓWKOMANIACY</a:t>
            </a:r>
            <a:endParaRPr lang="pl-PL" sz="5400" b="1" dirty="0">
              <a:solidFill>
                <a:srgbClr val="7EC234"/>
              </a:solidFill>
            </a:endParaRPr>
          </a:p>
        </p:txBody>
      </p:sp>
      <p:sp>
        <p:nvSpPr>
          <p:cNvPr id="9" name="pole tekstowe 8"/>
          <p:cNvSpPr txBox="1"/>
          <p:nvPr/>
        </p:nvSpPr>
        <p:spPr>
          <a:xfrm>
            <a:off x="714348" y="2214554"/>
            <a:ext cx="23574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2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Algerian" pitchFamily="82" charset="0"/>
              </a:rPr>
              <a:t>Weronika</a:t>
            </a:r>
            <a:endParaRPr lang="pl-PL" sz="3200" b="1" dirty="0">
              <a:solidFill>
                <a:schemeClr val="accent3">
                  <a:lumMod val="60000"/>
                  <a:lumOff val="40000"/>
                </a:schemeClr>
              </a:solidFill>
              <a:latin typeface="Algerian" pitchFamily="82" charset="0"/>
            </a:endParaRPr>
          </a:p>
        </p:txBody>
      </p:sp>
      <p:sp>
        <p:nvSpPr>
          <p:cNvPr id="10" name="pole tekstowe 9"/>
          <p:cNvSpPr txBox="1"/>
          <p:nvPr/>
        </p:nvSpPr>
        <p:spPr>
          <a:xfrm>
            <a:off x="2000232" y="2714620"/>
            <a:ext cx="25003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2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Algerian" pitchFamily="82" charset="0"/>
              </a:rPr>
              <a:t>Łucja</a:t>
            </a:r>
            <a:endParaRPr lang="pl-PL" sz="3200" b="1" dirty="0">
              <a:solidFill>
                <a:schemeClr val="accent3">
                  <a:lumMod val="60000"/>
                  <a:lumOff val="40000"/>
                </a:schemeClr>
              </a:solidFill>
              <a:latin typeface="Algerian" pitchFamily="82" charset="0"/>
            </a:endParaRPr>
          </a:p>
        </p:txBody>
      </p:sp>
      <p:sp>
        <p:nvSpPr>
          <p:cNvPr id="11" name="pole tekstowe 10"/>
          <p:cNvSpPr txBox="1"/>
          <p:nvPr/>
        </p:nvSpPr>
        <p:spPr>
          <a:xfrm>
            <a:off x="3286116" y="2214554"/>
            <a:ext cx="25717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2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Algerian" pitchFamily="82" charset="0"/>
              </a:rPr>
              <a:t>Ala</a:t>
            </a:r>
            <a:endParaRPr lang="pl-PL" sz="3200" b="1" dirty="0">
              <a:solidFill>
                <a:schemeClr val="accent3">
                  <a:lumMod val="60000"/>
                  <a:lumOff val="40000"/>
                </a:schemeClr>
              </a:solidFill>
              <a:latin typeface="Algerian" pitchFamily="82" charset="0"/>
            </a:endParaRPr>
          </a:p>
        </p:txBody>
      </p:sp>
      <p:sp>
        <p:nvSpPr>
          <p:cNvPr id="12" name="pole tekstowe 11"/>
          <p:cNvSpPr txBox="1"/>
          <p:nvPr/>
        </p:nvSpPr>
        <p:spPr>
          <a:xfrm>
            <a:off x="3929058" y="2214554"/>
            <a:ext cx="27146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200" b="1" dirty="0" smtClean="0">
                <a:solidFill>
                  <a:schemeClr val="bg1"/>
                </a:solidFill>
                <a:latin typeface="Algerian" pitchFamily="82" charset="0"/>
              </a:rPr>
              <a:t>Kasia</a:t>
            </a:r>
            <a:endParaRPr lang="pl-PL" sz="3200" b="1" dirty="0">
              <a:solidFill>
                <a:schemeClr val="bg1"/>
              </a:solidFill>
              <a:latin typeface="Algerian" pitchFamily="82" charset="0"/>
            </a:endParaRPr>
          </a:p>
        </p:txBody>
      </p:sp>
      <p:sp>
        <p:nvSpPr>
          <p:cNvPr id="13" name="pole tekstowe 12"/>
          <p:cNvSpPr txBox="1"/>
          <p:nvPr/>
        </p:nvSpPr>
        <p:spPr>
          <a:xfrm>
            <a:off x="5072066" y="2643182"/>
            <a:ext cx="21431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200" b="1" dirty="0" smtClean="0">
                <a:solidFill>
                  <a:schemeClr val="accent5">
                    <a:lumMod val="40000"/>
                    <a:lumOff val="60000"/>
                  </a:schemeClr>
                </a:solidFill>
                <a:latin typeface="Algerian" pitchFamily="82" charset="0"/>
              </a:rPr>
              <a:t>Kuba</a:t>
            </a:r>
            <a:endParaRPr lang="pl-PL" sz="3200" b="1" dirty="0">
              <a:solidFill>
                <a:schemeClr val="accent5">
                  <a:lumMod val="40000"/>
                  <a:lumOff val="60000"/>
                </a:schemeClr>
              </a:solidFill>
              <a:latin typeface="Algerian" pitchFamily="82" charset="0"/>
            </a:endParaRPr>
          </a:p>
        </p:txBody>
      </p:sp>
      <p:sp>
        <p:nvSpPr>
          <p:cNvPr id="14" name="pole tekstowe 13"/>
          <p:cNvSpPr txBox="1"/>
          <p:nvPr/>
        </p:nvSpPr>
        <p:spPr>
          <a:xfrm>
            <a:off x="6500826" y="2643182"/>
            <a:ext cx="20002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200" b="1" dirty="0" smtClean="0">
                <a:solidFill>
                  <a:schemeClr val="bg1"/>
                </a:solidFill>
                <a:latin typeface="Algerian" pitchFamily="82" charset="0"/>
              </a:rPr>
              <a:t>Natalia</a:t>
            </a:r>
            <a:endParaRPr lang="pl-PL" sz="3200" b="1" dirty="0">
              <a:solidFill>
                <a:schemeClr val="bg1"/>
              </a:solidFill>
              <a:latin typeface="Algerian" pitchFamily="82" charset="0"/>
            </a:endParaRPr>
          </a:p>
        </p:txBody>
      </p:sp>
      <p:sp>
        <p:nvSpPr>
          <p:cNvPr id="15" name="pole tekstowe 14"/>
          <p:cNvSpPr txBox="1"/>
          <p:nvPr/>
        </p:nvSpPr>
        <p:spPr>
          <a:xfrm>
            <a:off x="6500826" y="1928802"/>
            <a:ext cx="18573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2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Algerian" pitchFamily="82" charset="0"/>
              </a:rPr>
              <a:t>Ola</a:t>
            </a:r>
            <a:endParaRPr lang="pl-PL" sz="3200" b="1" dirty="0">
              <a:solidFill>
                <a:schemeClr val="accent3">
                  <a:lumMod val="60000"/>
                  <a:lumOff val="40000"/>
                </a:schemeClr>
              </a:solidFill>
              <a:latin typeface="Algerian" pitchFamily="82" charset="0"/>
            </a:endParaRPr>
          </a:p>
        </p:txBody>
      </p:sp>
      <p:sp>
        <p:nvSpPr>
          <p:cNvPr id="16" name="pole tekstowe 15"/>
          <p:cNvSpPr txBox="1"/>
          <p:nvPr/>
        </p:nvSpPr>
        <p:spPr>
          <a:xfrm>
            <a:off x="5715008" y="1071546"/>
            <a:ext cx="16430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2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Algerian" pitchFamily="82" charset="0"/>
              </a:rPr>
              <a:t>Kinga</a:t>
            </a:r>
            <a:endParaRPr lang="pl-PL" sz="3200" b="1" dirty="0">
              <a:solidFill>
                <a:schemeClr val="accent3">
                  <a:lumMod val="60000"/>
                  <a:lumOff val="40000"/>
                </a:schemeClr>
              </a:solidFill>
              <a:latin typeface="Algerian" pitchFamily="82" charset="0"/>
            </a:endParaRPr>
          </a:p>
        </p:txBody>
      </p:sp>
      <p:sp>
        <p:nvSpPr>
          <p:cNvPr id="17" name="pole tekstowe 16"/>
          <p:cNvSpPr txBox="1"/>
          <p:nvPr/>
        </p:nvSpPr>
        <p:spPr>
          <a:xfrm>
            <a:off x="4143372" y="785794"/>
            <a:ext cx="27860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2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Algerian" pitchFamily="82" charset="0"/>
              </a:rPr>
              <a:t>Martyna</a:t>
            </a:r>
            <a:endParaRPr lang="pl-PL" sz="3200" b="1" dirty="0">
              <a:solidFill>
                <a:schemeClr val="accent3">
                  <a:lumMod val="60000"/>
                  <a:lumOff val="40000"/>
                </a:schemeClr>
              </a:solidFill>
              <a:latin typeface="Algerian" pitchFamily="82" charset="0"/>
            </a:endParaRPr>
          </a:p>
        </p:txBody>
      </p:sp>
      <p:sp>
        <p:nvSpPr>
          <p:cNvPr id="18" name="pole tekstowe 17"/>
          <p:cNvSpPr txBox="1"/>
          <p:nvPr/>
        </p:nvSpPr>
        <p:spPr>
          <a:xfrm>
            <a:off x="1071538" y="1285860"/>
            <a:ext cx="17859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200" b="1" dirty="0" smtClean="0">
                <a:solidFill>
                  <a:schemeClr val="accent5">
                    <a:lumMod val="40000"/>
                    <a:lumOff val="60000"/>
                  </a:schemeClr>
                </a:solidFill>
                <a:latin typeface="Algerian" pitchFamily="82" charset="0"/>
              </a:rPr>
              <a:t>Bartek</a:t>
            </a:r>
            <a:endParaRPr lang="pl-PL" sz="3200" b="1" dirty="0">
              <a:solidFill>
                <a:schemeClr val="accent5">
                  <a:lumMod val="40000"/>
                  <a:lumOff val="60000"/>
                </a:schemeClr>
              </a:solidFill>
              <a:latin typeface="Algerian" pitchFamily="82" charset="0"/>
            </a:endParaRPr>
          </a:p>
        </p:txBody>
      </p:sp>
      <p:sp>
        <p:nvSpPr>
          <p:cNvPr id="20" name="pole tekstowe 19"/>
          <p:cNvSpPr txBox="1"/>
          <p:nvPr/>
        </p:nvSpPr>
        <p:spPr>
          <a:xfrm>
            <a:off x="2071670" y="1785926"/>
            <a:ext cx="24288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200" b="1" dirty="0" smtClean="0">
                <a:solidFill>
                  <a:schemeClr val="accent5">
                    <a:lumMod val="40000"/>
                    <a:lumOff val="60000"/>
                  </a:schemeClr>
                </a:solidFill>
                <a:latin typeface="Algerian" pitchFamily="82" charset="0"/>
              </a:rPr>
              <a:t>Wojtek</a:t>
            </a:r>
            <a:endParaRPr lang="pl-PL" sz="3200" b="1" dirty="0">
              <a:solidFill>
                <a:schemeClr val="accent3">
                  <a:lumMod val="60000"/>
                  <a:lumOff val="40000"/>
                </a:schemeClr>
              </a:solidFill>
              <a:latin typeface="Algerian" pitchFamily="82" charset="0"/>
            </a:endParaRPr>
          </a:p>
        </p:txBody>
      </p:sp>
      <p:sp>
        <p:nvSpPr>
          <p:cNvPr id="21" name="pole tekstowe 20"/>
          <p:cNvSpPr txBox="1"/>
          <p:nvPr/>
        </p:nvSpPr>
        <p:spPr>
          <a:xfrm>
            <a:off x="5214942" y="1500174"/>
            <a:ext cx="17859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200" b="1" dirty="0" smtClean="0">
                <a:solidFill>
                  <a:schemeClr val="accent5">
                    <a:lumMod val="40000"/>
                    <a:lumOff val="60000"/>
                  </a:schemeClr>
                </a:solidFill>
                <a:latin typeface="Algerian" pitchFamily="82" charset="0"/>
              </a:rPr>
              <a:t>Adrian</a:t>
            </a:r>
            <a:endParaRPr lang="pl-PL" sz="3200" b="1" dirty="0">
              <a:solidFill>
                <a:schemeClr val="accent5">
                  <a:lumMod val="40000"/>
                  <a:lumOff val="60000"/>
                </a:schemeClr>
              </a:solidFill>
              <a:latin typeface="Algerian" pitchFamily="82" charset="0"/>
            </a:endParaRPr>
          </a:p>
        </p:txBody>
      </p:sp>
      <p:sp>
        <p:nvSpPr>
          <p:cNvPr id="22" name="pole tekstowe 21"/>
          <p:cNvSpPr txBox="1"/>
          <p:nvPr/>
        </p:nvSpPr>
        <p:spPr>
          <a:xfrm>
            <a:off x="6858016" y="1214422"/>
            <a:ext cx="192882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200" b="1" dirty="0" smtClean="0">
                <a:solidFill>
                  <a:schemeClr val="accent5">
                    <a:lumMod val="40000"/>
                    <a:lumOff val="60000"/>
                  </a:schemeClr>
                </a:solidFill>
                <a:latin typeface="Algerian" pitchFamily="82" charset="0"/>
              </a:rPr>
              <a:t>Marek</a:t>
            </a:r>
            <a:endParaRPr lang="pl-PL" sz="3200" b="1" dirty="0">
              <a:solidFill>
                <a:schemeClr val="accent5">
                  <a:lumMod val="40000"/>
                  <a:lumOff val="60000"/>
                </a:schemeClr>
              </a:solidFill>
              <a:latin typeface="Algerian" pitchFamily="82" charset="0"/>
            </a:endParaRPr>
          </a:p>
        </p:txBody>
      </p:sp>
      <p:sp>
        <p:nvSpPr>
          <p:cNvPr id="23" name="pole tekstowe 22"/>
          <p:cNvSpPr txBox="1"/>
          <p:nvPr/>
        </p:nvSpPr>
        <p:spPr>
          <a:xfrm>
            <a:off x="3571868" y="1785926"/>
            <a:ext cx="192882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200" b="1" cap="small" dirty="0" smtClean="0">
                <a:solidFill>
                  <a:schemeClr val="accent5">
                    <a:lumMod val="40000"/>
                    <a:lumOff val="60000"/>
                  </a:schemeClr>
                </a:solidFill>
                <a:latin typeface="Comic Sans MS" pitchFamily="66" charset="0"/>
              </a:rPr>
              <a:t>Paweł</a:t>
            </a:r>
            <a:endParaRPr lang="pl-PL" sz="3200" b="1" cap="small" dirty="0">
              <a:solidFill>
                <a:schemeClr val="accent5">
                  <a:lumMod val="40000"/>
                  <a:lumOff val="60000"/>
                </a:schemeClr>
              </a:solidFill>
              <a:latin typeface="Comic Sans MS" pitchFamily="66" charset="0"/>
            </a:endParaRPr>
          </a:p>
        </p:txBody>
      </p:sp>
      <p:pic>
        <p:nvPicPr>
          <p:cNvPr id="25" name="MSj00742190000[1].mid">
            <a:hlinkClick r:id="" action="ppaction://media"/>
          </p:cNvPr>
          <p:cNvPicPr>
            <a:picLocks noRot="1" noChangeAspect="1"/>
          </p:cNvPicPr>
          <p:nvPr>
            <a:audioFile r:link="rId3"/>
          </p:nvPr>
        </p:nvPicPr>
        <p:blipFill>
          <a:blip r:embed="rId8" cstate="print"/>
          <a:stretch>
            <a:fillRect/>
          </a:stretch>
        </p:blipFill>
        <p:spPr>
          <a:xfrm>
            <a:off x="8839200" y="6553200"/>
            <a:ext cx="304800" cy="304800"/>
          </a:xfrm>
          <a:prstGeom prst="rect">
            <a:avLst/>
          </a:prstGeom>
        </p:spPr>
      </p:pic>
      <p:pic>
        <p:nvPicPr>
          <p:cNvPr id="26" name="MSj00742190000[1].mid">
            <a:hlinkClick r:id="" action="ppaction://media"/>
          </p:cNvPr>
          <p:cNvPicPr>
            <a:picLocks noRot="1" noChangeAspect="1"/>
          </p:cNvPicPr>
          <p:nvPr>
            <a:audioFile r:link="rId3"/>
          </p:nvPr>
        </p:nvPicPr>
        <p:blipFill>
          <a:blip r:embed="rId9" cstate="print"/>
          <a:stretch>
            <a:fillRect/>
          </a:stretch>
        </p:blipFill>
        <p:spPr>
          <a:xfrm>
            <a:off x="8839200" y="6553200"/>
            <a:ext cx="304800" cy="304800"/>
          </a:xfrm>
          <a:prstGeom prst="rect">
            <a:avLst/>
          </a:prstGeom>
        </p:spPr>
      </p:pic>
      <p:pic>
        <p:nvPicPr>
          <p:cNvPr id="27" name="MSj00742190000[1].mid">
            <a:hlinkClick r:id="" action="ppaction://media"/>
          </p:cNvPr>
          <p:cNvPicPr>
            <a:picLocks noRot="1" noChangeAspect="1"/>
          </p:cNvPicPr>
          <p:nvPr>
            <a:audioFile r:link="rId3"/>
          </p:nvPr>
        </p:nvPicPr>
        <p:blipFill>
          <a:blip r:embed="rId10" cstate="print"/>
          <a:stretch>
            <a:fillRect/>
          </a:stretch>
        </p:blipFill>
        <p:spPr>
          <a:xfrm>
            <a:off x="8839200" y="6553200"/>
            <a:ext cx="304800" cy="304800"/>
          </a:xfrm>
          <a:prstGeom prst="rect">
            <a:avLst/>
          </a:prstGeom>
        </p:spPr>
      </p:pic>
      <p:pic>
        <p:nvPicPr>
          <p:cNvPr id="28" name="MSj00742190000[1].mid">
            <a:hlinkClick r:id="" action="ppaction://media"/>
          </p:cNvPr>
          <p:cNvPicPr>
            <a:picLocks noRot="1" noChangeAspect="1"/>
          </p:cNvPicPr>
          <p:nvPr>
            <a:audioFile r:link="rId3"/>
          </p:nvPr>
        </p:nvPicPr>
        <p:blipFill>
          <a:blip r:embed="rId11" cstate="print"/>
          <a:stretch>
            <a:fillRect/>
          </a:stretch>
        </p:blipFill>
        <p:spPr>
          <a:xfrm>
            <a:off x="8839200" y="6553200"/>
            <a:ext cx="304800" cy="304800"/>
          </a:xfrm>
          <a:prstGeom prst="rect">
            <a:avLst/>
          </a:prstGeom>
        </p:spPr>
      </p:pic>
      <p:pic>
        <p:nvPicPr>
          <p:cNvPr id="29" name="MSj00742190000[1].mid">
            <a:hlinkClick r:id="" action="ppaction://media"/>
          </p:cNvPr>
          <p:cNvPicPr>
            <a:picLocks noRot="1" noChangeAspect="1"/>
          </p:cNvPicPr>
          <p:nvPr>
            <a:audioFile r:link="rId3"/>
          </p:nvPr>
        </p:nvPicPr>
        <p:blipFill>
          <a:blip r:embed="rId12" cstate="print"/>
          <a:stretch>
            <a:fillRect/>
          </a:stretch>
        </p:blipFill>
        <p:spPr>
          <a:xfrm>
            <a:off x="8839200" y="6553200"/>
            <a:ext cx="304800" cy="304800"/>
          </a:xfrm>
          <a:prstGeom prst="rect">
            <a:avLst/>
          </a:prstGeom>
        </p:spPr>
      </p:pic>
      <p:pic>
        <p:nvPicPr>
          <p:cNvPr id="30" name="MSSN00889_0000[1].mid">
            <a:hlinkClick r:id="" action="ppaction://media"/>
          </p:cNvPr>
          <p:cNvPicPr>
            <a:picLocks noRot="1" noChangeAspect="1"/>
          </p:cNvPicPr>
          <p:nvPr>
            <a:audioFile r:link="rId4"/>
          </p:nvPr>
        </p:nvPicPr>
        <p:blipFill>
          <a:blip r:embed="rId13" cstate="print"/>
          <a:stretch>
            <a:fillRect/>
          </a:stretch>
        </p:blipFill>
        <p:spPr>
          <a:xfrm>
            <a:off x="8839200" y="6553200"/>
            <a:ext cx="304800" cy="304800"/>
          </a:xfrm>
          <a:prstGeom prst="rect">
            <a:avLst/>
          </a:prstGeom>
        </p:spPr>
      </p:pic>
      <p:pic>
        <p:nvPicPr>
          <p:cNvPr id="32" name="MSj00742740000[1].mid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14" cstate="print"/>
          <a:stretch>
            <a:fillRect/>
          </a:stretch>
        </p:blipFill>
        <p:spPr>
          <a:xfrm>
            <a:off x="8839200" y="6553200"/>
            <a:ext cx="304800" cy="304800"/>
          </a:xfrm>
          <a:prstGeom prst="rect">
            <a:avLst/>
          </a:prstGeom>
        </p:spPr>
      </p:pic>
      <p:pic>
        <p:nvPicPr>
          <p:cNvPr id="35" name="MSSN00920A0000[1].wav">
            <a:hlinkClick r:id="" action="ppaction://media"/>
          </p:cNvPr>
          <p:cNvPicPr>
            <a:picLocks noRot="1" noChangeAspect="1"/>
          </p:cNvPicPr>
          <p:nvPr>
            <a:wavAudioFile r:embed="rId2" name="MSSN00920A0000[1].wav"/>
          </p:nvPr>
        </p:nvPicPr>
        <p:blipFill>
          <a:blip r:embed="rId15" cstate="print"/>
          <a:stretch>
            <a:fillRect/>
          </a:stretch>
        </p:blipFill>
        <p:spPr>
          <a:xfrm>
            <a:off x="8839200" y="655320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" dur="1" fill="hold"/>
                                        <p:tgtEl>
                                          <p:spTgt spid="3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11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0"/>
                            </p:stCondLst>
                            <p:childTnLst>
                              <p:par>
                                <p:cTn id="1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500"/>
                            </p:stCondLst>
                            <p:childTnLst>
                              <p:par>
                                <p:cTn id="21" presetID="2" presetClass="exit" presetSubtype="4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8000"/>
                            </p:stCondLst>
                            <p:childTnLst>
                              <p:par>
                                <p:cTn id="26" presetID="15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9500"/>
                            </p:stCondLst>
                            <p:childTnLst>
                              <p:par>
                                <p:cTn id="33" presetID="15" presetClass="exit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2500"/>
                            </p:stCondLst>
                            <p:childTnLst>
                              <p:par>
                                <p:cTn id="40" presetID="56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4100"/>
                            </p:stCondLst>
                            <p:childTnLst>
                              <p:par>
                                <p:cTn id="47" presetID="56" presetClass="exit" presetSubtype="0" fill="hold" nodeType="after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 from="(ppt_w)" to="(-ppt_w*2)" calcmode="lin" valueType="num">
                                      <p:cBhvr rctx="PPT">
                                        <p:cTn id="48" dur="500" autoRev="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ppt_w*0.50)" calcmode="lin" valueType="num">
                                      <p:cBhvr>
                                        <p:cTn id="49" dur="500" decel="50000" autoRev="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ppt_y)" to="(1+ppt_h/2)" calcmode="lin" valueType="num">
                                      <p:cBhvr>
                                        <p:cTn id="5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7700"/>
                            </p:stCondLst>
                            <p:childTnLst>
                              <p:par>
                                <p:cTn id="54" presetID="48" presetClass="entr" presetSubtype="0" accel="5000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9200"/>
                            </p:stCondLst>
                            <p:childTnLst>
                              <p:par>
                                <p:cTn id="61" presetID="48" presetClass="exit" presetSubtype="0" decel="5000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62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5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22200"/>
                            </p:stCondLst>
                            <p:childTnLst>
                              <p:par>
                                <p:cTn id="68" presetID="52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7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23700"/>
                            </p:stCondLst>
                            <p:childTnLst>
                              <p:par>
                                <p:cTn id="74" presetID="52" presetClass="exit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animScale>
                                      <p:cBhvr>
                                        <p:cTn id="75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250000" y="250000"/>
                                    </p:animScale>
                                    <p:animMotion origin="layout" path="M 0.0000 0.0000 C 0.03802 0.0 0.1441 0.02341 0.1826 0.0915 C 0.22118 0.15964 0.24705 0.31256 0.2318 0.4083 C 0.21649 0.50394 0.20747 0.57948 0.0908 0.6661 C -0.02552 0.75279 -0.37517 0.88508 -0.4674 0.9289" pathEditMode="relative" ptsTypes="">
                                      <p:cBhvr>
                                        <p:cTn id="76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out" filter="fade">
                                      <p:cBhvr>
                                        <p:cTn id="77" dur="10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26700"/>
                            </p:stCondLst>
                            <p:childTnLst>
                              <p:par>
                                <p:cTn id="80" presetID="34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8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8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8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28200"/>
                            </p:stCondLst>
                            <p:childTnLst>
                              <p:par>
                                <p:cTn id="87" presetID="34" presetClass="exit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8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9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90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31200"/>
                            </p:stCondLst>
                            <p:childTnLst>
                              <p:par>
                                <p:cTn id="93" presetID="26" presetClass="entr" presetSubtype="0" fill="hold" nodeType="afterEffect">
                                  <p:stCondLst>
                                    <p:cond delay="50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33700"/>
                            </p:stCondLst>
                            <p:childTnLst>
                              <p:par>
                                <p:cTn id="110" presetID="26" presetClass="exit" presetSubtype="0" fill="hold" nodeType="afterEffect">
                                  <p:stCondLst>
                                    <p:cond delay="200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wipe(down)">
                                      <p:cBhvr>
                                        <p:cTn id="111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2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9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0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37700"/>
                            </p:stCondLst>
                            <p:childTnLst>
                              <p:par>
                                <p:cTn id="129" presetID="5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770" decel="100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2" dur="770" decel="100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3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34" dur="77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3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36" dur="77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>
                            <p:stCondLst>
                              <p:cond delay="40200"/>
                            </p:stCondLst>
                            <p:childTnLst>
                              <p:par>
                                <p:cTn id="139" presetID="51" presetClass="exit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0" dur="770" accel="100000">
                                          <p:stCondLst>
                                            <p:cond delay="123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1" dur="770" accel="100000">
                                          <p:stCondLst>
                                            <p:cond delay="123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" y="10000"/>
                                    </p:animScale>
                                    <p:animScale>
                                      <p:cBhvr>
                                        <p:cTn id="142" dur="1230" decel="100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200000" y="450000"/>
                                    </p:animScale>
                                    <p:anim from="(ppt_x)" to="(0.5)" calcmode="lin" valueType="num">
                                      <p:cBhvr>
                                        <p:cTn id="143" dur="1230" decel="100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0.5)" to="(0.5)" calcmode="lin" valueType="num">
                                      <p:cBhvr>
                                        <p:cTn id="144" dur="770">
                                          <p:stCondLst>
                                            <p:cond delay="123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ppt_y)" to="(ppt_y+0.4)" calcmode="lin" valueType="num">
                                      <p:cBhvr>
                                        <p:cTn id="145" dur="1230" decel="100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 from="(ppt_y)" to="(ppt_y)" calcmode="lin" valueType="num">
                                      <p:cBhvr>
                                        <p:cTn id="146" dur="770">
                                          <p:stCondLst>
                                            <p:cond delay="123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44200"/>
                            </p:stCondLst>
                            <p:childTnLst>
                              <p:par>
                                <p:cTn id="149" presetID="54" presetClass="entr" presetSubtype="0" accel="10000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1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5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6" fill="hold">
                            <p:stCondLst>
                              <p:cond delay="46700"/>
                            </p:stCondLst>
                            <p:childTnLst>
                              <p:par>
                                <p:cTn id="157" presetID="54" presetClass="exit" presetSubtype="0" decel="10000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8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2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4" fill="hold">
                            <p:stCondLst>
                              <p:cond delay="49200"/>
                            </p:stCondLst>
                            <p:childTnLst>
                              <p:par>
                                <p:cTn id="165" presetID="3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7" dur="800" decel="100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8" dur="800" decel="100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800" decel="100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800" decel="100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3" fill="hold">
                            <p:stCondLst>
                              <p:cond delay="50700"/>
                            </p:stCondLst>
                            <p:childTnLst>
                              <p:par>
                                <p:cTn id="174" presetID="30" presetClass="exit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5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6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200" decel="100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200" decel="100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0.4+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0.4-0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2" fill="hold">
                            <p:stCondLst>
                              <p:cond delay="53700"/>
                            </p:stCondLst>
                            <p:childTnLst>
                              <p:par>
                                <p:cTn id="183" presetID="37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5" dur="10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6" dur="10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900" decel="1000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9" fill="hold">
                            <p:stCondLst>
                              <p:cond delay="55200"/>
                            </p:stCondLst>
                            <p:childTnLst>
                              <p:par>
                                <p:cTn id="190" presetID="37" presetClass="exit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1" dur="10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2" dur="10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3" dur="100" decel="1000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6" fill="hold">
                            <p:stCondLst>
                              <p:cond delay="58200"/>
                            </p:stCondLst>
                            <p:childTnLst>
                              <p:par>
                                <p:cTn id="197" presetID="43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9" dur="1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0" dur="4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1" dur="4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2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3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4" fill="hold">
                            <p:stCondLst>
                              <p:cond delay="59700"/>
                            </p:stCondLst>
                            <p:childTnLst>
                              <p:par>
                                <p:cTn id="205" presetID="43" presetClass="exit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6" dur="6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ppt_x+0.155"/>
                                          </p:val>
                                        </p:tav>
                                        <p:tav tm="55000">
                                          <p:val>
                                            <p:strVal val="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400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8" dur="6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019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076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169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0296"/>
                                          </p:val>
                                        </p:tav>
                                        <p:tav tm="25000">
                                          <p:val>
                                            <p:strVal val="ppt_y+0.0454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0639"/>
                                          </p:val>
                                        </p:tav>
                                        <p:tav tm="35000">
                                          <p:val>
                                            <p:strVal val="ppt_y+0.0846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071"/>
                                          </p:val>
                                        </p:tav>
                                        <p:tav tm="45000">
                                          <p:val>
                                            <p:strVal val="ppt_y+0.1307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ppt_y+0.1792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029"/>
                                          </p:val>
                                        </p:tav>
                                        <p:tav tm="65000">
                                          <p:val>
                                            <p:strVal val="ppt_y+0.2253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461"/>
                                          </p:val>
                                        </p:tav>
                                        <p:tav tm="75000">
                                          <p:val>
                                            <p:strVal val="ppt_y+0.2646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2804"/>
                                          </p:val>
                                        </p:tav>
                                        <p:tav tm="85000">
                                          <p:val>
                                            <p:strVal val="ppt_y+0.2931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024"/>
                                          </p:val>
                                        </p:tav>
                                        <p:tav tm="95000">
                                          <p:val>
                                            <p:strVal val="ppt_y+0.308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9" dur="400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10" dur="100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2" fill="hold">
                            <p:stCondLst>
                              <p:cond delay="62700"/>
                            </p:stCondLst>
                            <p:childTnLst>
                              <p:par>
                                <p:cTn id="213" presetID="29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5" dur="10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6" dur="10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7" dur="10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8" fill="hold">
                            <p:stCondLst>
                              <p:cond delay="64200"/>
                            </p:stCondLst>
                            <p:childTnLst>
                              <p:par>
                                <p:cTn id="219" presetID="29" presetClass="exit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0" dur="10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1" dur="10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2" dur="10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4" fill="hold">
                            <p:stCondLst>
                              <p:cond delay="67200"/>
                            </p:stCondLst>
                            <p:childTnLst>
                              <p:par>
                                <p:cTn id="225" presetID="5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7" dur="770" decel="1000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28" dur="770" decel="1000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2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30" dur="77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3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32" dur="77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3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4" fill="hold">
                            <p:stCondLst>
                              <p:cond delay="69700"/>
                            </p:stCondLst>
                            <p:childTnLst>
                              <p:par>
                                <p:cTn id="235" presetID="51" presetClass="exit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6" dur="770" accel="100000">
                                          <p:stCondLst>
                                            <p:cond delay="123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7" dur="770" accel="100000">
                                          <p:stCondLst>
                                            <p:cond delay="123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" y="10000"/>
                                    </p:animScale>
                                    <p:animScale>
                                      <p:cBhvr>
                                        <p:cTn id="238" dur="1230" decel="1000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200000" y="450000"/>
                                    </p:animScale>
                                    <p:anim from="(ppt_x)" to="(0.5)" calcmode="lin" valueType="num">
                                      <p:cBhvr>
                                        <p:cTn id="239" dur="1230" decel="1000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0.5)" to="(0.5)" calcmode="lin" valueType="num">
                                      <p:cBhvr>
                                        <p:cTn id="240" dur="770">
                                          <p:stCondLst>
                                            <p:cond delay="123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ppt_y)" to="(ppt_y+0.4)" calcmode="lin" valueType="num">
                                      <p:cBhvr>
                                        <p:cTn id="241" dur="1230" decel="1000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 from="(ppt_y)" to="(ppt_y)" calcmode="lin" valueType="num">
                                      <p:cBhvr>
                                        <p:cTn id="242" dur="770">
                                          <p:stCondLst>
                                            <p:cond delay="123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4" fill="hold">
                            <p:stCondLst>
                              <p:cond delay="73700"/>
                            </p:stCondLst>
                            <p:childTnLst>
                              <p:par>
                                <p:cTn id="245" presetID="7" presetClass="exit" presetSubtype="1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6" dur="5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7" dur="5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9" presetID="1" presetClass="mediacall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cmd type="call" cmd="playFrom(0.0)">
                                      <p:cBhvr>
                                        <p:cTn id="250" dur="3856" fill="hold"/>
                                        <p:tgtEl>
                                          <p:spTgt spid="3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251" presetID="7" presetClass="exit" presetSubtype="1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52" dur="5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3" dur="5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25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5"/>
                </p:tgtEl>
              </p:cMediaNode>
            </p:audio>
            <p:audio>
              <p:cMediaNode>
                <p:cTn id="256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6"/>
                </p:tgtEl>
              </p:cMediaNode>
            </p:audio>
            <p:audio>
              <p:cMediaNode>
                <p:cTn id="25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7"/>
                </p:tgtEl>
              </p:cMediaNode>
            </p:audio>
            <p:audio>
              <p:cMediaNode>
                <p:cTn id="258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8"/>
                </p:tgtEl>
              </p:cMediaNode>
            </p:audio>
            <p:audio>
              <p:cMediaNode>
                <p:cTn id="25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9"/>
                </p:tgtEl>
              </p:cMediaNode>
            </p:audio>
            <p:audio>
              <p:cMediaNode>
                <p:cTn id="260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0"/>
                </p:tgtEl>
              </p:cMediaNode>
            </p:audio>
            <p:audio>
              <p:cMediaNode>
                <p:cTn id="26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2"/>
                </p:tgtEl>
              </p:cMediaNode>
            </p:audio>
            <p:audio>
              <p:cMediaNode>
                <p:cTn id="26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3"/>
                </p:tgtEl>
              </p:cMediaNode>
            </p:audio>
            <p:audio>
              <p:cMediaNode>
                <p:cTn id="263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4"/>
                </p:tgtEl>
              </p:cMediaNode>
            </p:audio>
            <p:audio>
              <p:cMediaNode>
                <p:cTn id="26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5"/>
                </p:tgtEl>
              </p:cMediaNode>
            </p:audio>
          </p:childTnLst>
        </p:cTn>
      </p:par>
    </p:tnLst>
    <p:bldLst>
      <p:bldP spid="11" grpId="0" build="allAtOnce"/>
      <p:bldP spid="22" grpId="0" build="allAtOnce"/>
    </p:bldLst>
  </p:timing>
</p:sld>
</file>

<file path=ppt/theme/theme1.xml><?xml version="1.0" encoding="utf-8"?>
<a:theme xmlns:a="http://schemas.openxmlformats.org/drawingml/2006/main" name="Motyw pakietu Office">
  <a:themeElements>
    <a:clrScheme name="Energetyczny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Odlewnia metali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15</Words>
  <Application>Microsoft Office PowerPoint</Application>
  <PresentationFormat>Pokaz na ekranie (4:3)</PresentationFormat>
  <Paragraphs>16</Paragraphs>
  <Slides>1</Slides>
  <Notes>0</Notes>
  <HiddenSlides>0</HiddenSlides>
  <MMClips>10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2" baseType="lpstr">
      <vt:lpstr>Motyw pakietu Office</vt:lpstr>
      <vt:lpstr>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WĘDRÓWKOMANIACY </dc:title>
  <dc:creator>Komputer</dc:creator>
  <cp:lastModifiedBy>Komputer</cp:lastModifiedBy>
  <cp:revision>10</cp:revision>
  <dcterms:created xsi:type="dcterms:W3CDTF">2010-01-10T15:27:39Z</dcterms:created>
  <dcterms:modified xsi:type="dcterms:W3CDTF">2010-01-10T16:48:28Z</dcterms:modified>
</cp:coreProperties>
</file>