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714" autoAdjust="0"/>
  </p:normalViewPr>
  <p:slideViewPr>
    <p:cSldViewPr>
      <p:cViewPr>
        <p:scale>
          <a:sx n="86" d="100"/>
          <a:sy n="86" d="100"/>
        </p:scale>
        <p:origin x="-7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463C0-9C1D-41A4-A670-BE3324D4875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4FD6E180-488B-4D54-A55F-67DF6B8552A7}">
      <dgm:prSet/>
      <dgm:spPr/>
      <dgm:t>
        <a:bodyPr/>
        <a:lstStyle/>
        <a:p>
          <a:pPr rtl="0"/>
          <a:r>
            <a:rPr lang="pl-PL" dirty="0" smtClean="0"/>
            <a:t>Moja Okolica</a:t>
          </a:r>
          <a:endParaRPr lang="pl-PL" dirty="0"/>
        </a:p>
      </dgm:t>
    </dgm:pt>
    <dgm:pt modelId="{23694A0A-198F-4F8A-A5C7-1F02C084488E}" type="parTrans" cxnId="{50D58A02-BF47-401D-BB38-AF6333F82FE7}">
      <dgm:prSet/>
      <dgm:spPr/>
      <dgm:t>
        <a:bodyPr/>
        <a:lstStyle/>
        <a:p>
          <a:endParaRPr lang="pl-PL"/>
        </a:p>
      </dgm:t>
    </dgm:pt>
    <dgm:pt modelId="{C29BF28E-5D05-487E-BE87-80BF3ADBF667}" type="sibTrans" cxnId="{50D58A02-BF47-401D-BB38-AF6333F82FE7}">
      <dgm:prSet/>
      <dgm:spPr/>
      <dgm:t>
        <a:bodyPr/>
        <a:lstStyle/>
        <a:p>
          <a:endParaRPr lang="pl-PL"/>
        </a:p>
      </dgm:t>
    </dgm:pt>
    <dgm:pt modelId="{E32FAF75-59D2-46B8-997F-5D753618CE6E}" type="pres">
      <dgm:prSet presAssocID="{212463C0-9C1D-41A4-A670-BE3324D487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69CA54-A1CD-4D95-8FD4-0805695E1798}" type="pres">
      <dgm:prSet presAssocID="{4FD6E180-488B-4D54-A55F-67DF6B8552A7}" presName="parentText" presStyleLbl="node1" presStyleIdx="0" presStyleCnt="1" custLinFactNeighborX="-552" custLinFactNeighborY="-36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18904BD-78ED-4C35-AF78-CE8BDBF324CC}" type="presOf" srcId="{4FD6E180-488B-4D54-A55F-67DF6B8552A7}" destId="{3469CA54-A1CD-4D95-8FD4-0805695E1798}" srcOrd="0" destOrd="0" presId="urn:microsoft.com/office/officeart/2005/8/layout/vList2"/>
    <dgm:cxn modelId="{98BD81BA-9CAA-4F7D-9275-57468DD31163}" type="presOf" srcId="{212463C0-9C1D-41A4-A670-BE3324D48753}" destId="{E32FAF75-59D2-46B8-997F-5D753618CE6E}" srcOrd="0" destOrd="0" presId="urn:microsoft.com/office/officeart/2005/8/layout/vList2"/>
    <dgm:cxn modelId="{50D58A02-BF47-401D-BB38-AF6333F82FE7}" srcId="{212463C0-9C1D-41A4-A670-BE3324D48753}" destId="{4FD6E180-488B-4D54-A55F-67DF6B8552A7}" srcOrd="0" destOrd="0" parTransId="{23694A0A-198F-4F8A-A5C7-1F02C084488E}" sibTransId="{C29BF28E-5D05-487E-BE87-80BF3ADBF667}"/>
    <dgm:cxn modelId="{1A9D6CA0-DD43-407E-BA7B-BB833522A42F}" type="presParOf" srcId="{E32FAF75-59D2-46B8-997F-5D753618CE6E}" destId="{3469CA54-A1CD-4D95-8FD4-0805695E17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276D8-7750-4AE7-BB50-B25FC8945A2E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pl-PL"/>
        </a:p>
      </dgm:t>
    </dgm:pt>
    <dgm:pt modelId="{03AB4812-88EF-4048-A822-7646127762B6}">
      <dgm:prSet/>
      <dgm:spPr/>
      <dgm:t>
        <a:bodyPr/>
        <a:lstStyle/>
        <a:p>
          <a:pPr rtl="0"/>
          <a:r>
            <a:rPr lang="pl-PL" dirty="0" smtClean="0"/>
            <a:t>JANÓW</a:t>
          </a:r>
          <a:endParaRPr lang="pl-PL" dirty="0"/>
        </a:p>
      </dgm:t>
    </dgm:pt>
    <dgm:pt modelId="{444FD669-2F4A-4929-A112-BEF22CD3ED1C}" type="parTrans" cxnId="{EC668771-41E4-4E63-9859-0C57789D4EB9}">
      <dgm:prSet/>
      <dgm:spPr/>
      <dgm:t>
        <a:bodyPr/>
        <a:lstStyle/>
        <a:p>
          <a:endParaRPr lang="pl-PL"/>
        </a:p>
      </dgm:t>
    </dgm:pt>
    <dgm:pt modelId="{E5DD8FF9-9E3F-403D-924B-7DE36A0BA828}" type="sibTrans" cxnId="{EC668771-41E4-4E63-9859-0C57789D4EB9}">
      <dgm:prSet/>
      <dgm:spPr/>
      <dgm:t>
        <a:bodyPr/>
        <a:lstStyle/>
        <a:p>
          <a:endParaRPr lang="pl-PL"/>
        </a:p>
      </dgm:t>
    </dgm:pt>
    <dgm:pt modelId="{A7101EF2-E8C4-4DEC-94C8-BF48C9EC706C}" type="pres">
      <dgm:prSet presAssocID="{673276D8-7750-4AE7-BB50-B25FC8945A2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6756A8-EAFA-440B-B8C4-5B989D8A347F}" type="pres">
      <dgm:prSet presAssocID="{673276D8-7750-4AE7-BB50-B25FC8945A2E}" presName="arrow" presStyleLbl="bgShp" presStyleIdx="0" presStyleCnt="1"/>
      <dgm:spPr/>
    </dgm:pt>
    <dgm:pt modelId="{ED6541CC-4311-46EA-A574-CF9DFE664F93}" type="pres">
      <dgm:prSet presAssocID="{673276D8-7750-4AE7-BB50-B25FC8945A2E}" presName="linearProcess" presStyleCnt="0"/>
      <dgm:spPr/>
    </dgm:pt>
    <dgm:pt modelId="{34EBF279-2F93-4395-8946-7BA3D916BC76}" type="pres">
      <dgm:prSet presAssocID="{03AB4812-88EF-4048-A822-7646127762B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78C72E-05F4-4315-837B-22BC8D7291EC}" type="presOf" srcId="{03AB4812-88EF-4048-A822-7646127762B6}" destId="{34EBF279-2F93-4395-8946-7BA3D916BC76}" srcOrd="0" destOrd="0" presId="urn:microsoft.com/office/officeart/2005/8/layout/hProcess9"/>
    <dgm:cxn modelId="{EC668771-41E4-4E63-9859-0C57789D4EB9}" srcId="{673276D8-7750-4AE7-BB50-B25FC8945A2E}" destId="{03AB4812-88EF-4048-A822-7646127762B6}" srcOrd="0" destOrd="0" parTransId="{444FD669-2F4A-4929-A112-BEF22CD3ED1C}" sibTransId="{E5DD8FF9-9E3F-403D-924B-7DE36A0BA828}"/>
    <dgm:cxn modelId="{A438CD97-CD03-40F6-A026-5494DD7D3C03}" type="presOf" srcId="{673276D8-7750-4AE7-BB50-B25FC8945A2E}" destId="{A7101EF2-E8C4-4DEC-94C8-BF48C9EC706C}" srcOrd="0" destOrd="0" presId="urn:microsoft.com/office/officeart/2005/8/layout/hProcess9"/>
    <dgm:cxn modelId="{E7234EDD-C3C8-4220-8DEA-5F085505C0F3}" type="presParOf" srcId="{A7101EF2-E8C4-4DEC-94C8-BF48C9EC706C}" destId="{256756A8-EAFA-440B-B8C4-5B989D8A347F}" srcOrd="0" destOrd="0" presId="urn:microsoft.com/office/officeart/2005/8/layout/hProcess9"/>
    <dgm:cxn modelId="{FC87EE8F-F439-434F-AAFD-A892CF806B54}" type="presParOf" srcId="{A7101EF2-E8C4-4DEC-94C8-BF48C9EC706C}" destId="{ED6541CC-4311-46EA-A574-CF9DFE664F93}" srcOrd="1" destOrd="0" presId="urn:microsoft.com/office/officeart/2005/8/layout/hProcess9"/>
    <dgm:cxn modelId="{3BE25BC7-98C4-4F6E-8ED8-1AEF9585ADDF}" type="presParOf" srcId="{ED6541CC-4311-46EA-A574-CF9DFE664F93}" destId="{34EBF279-2F93-4395-8946-7BA3D916BC7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69CA54-A1CD-4D95-8FD4-0805695E1798}">
      <dsp:nvSpPr>
        <dsp:cNvPr id="0" name=""/>
        <dsp:cNvSpPr/>
      </dsp:nvSpPr>
      <dsp:spPr>
        <a:xfrm>
          <a:off x="0" y="214313"/>
          <a:ext cx="77724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Moja Okolica</a:t>
          </a:r>
          <a:endParaRPr lang="pl-PL" sz="6500" kern="1200" dirty="0"/>
        </a:p>
      </dsp:txBody>
      <dsp:txXfrm>
        <a:off x="0" y="214313"/>
        <a:ext cx="7772400" cy="1559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756A8-EAFA-440B-B8C4-5B989D8A347F}">
      <dsp:nvSpPr>
        <dsp:cNvPr id="0" name=""/>
        <dsp:cNvSpPr/>
      </dsp:nvSpPr>
      <dsp:spPr>
        <a:xfrm>
          <a:off x="480059" y="0"/>
          <a:ext cx="5440680" cy="225744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BF279-2F93-4395-8946-7BA3D916BC76}">
      <dsp:nvSpPr>
        <dsp:cNvPr id="0" name=""/>
        <dsp:cNvSpPr/>
      </dsp:nvSpPr>
      <dsp:spPr>
        <a:xfrm>
          <a:off x="2240280" y="677233"/>
          <a:ext cx="1920240" cy="9029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JANÓW</a:t>
          </a:r>
          <a:endParaRPr lang="pl-PL" sz="3700" kern="1200" dirty="0"/>
        </a:p>
      </dsp:txBody>
      <dsp:txXfrm>
        <a:off x="2240280" y="677233"/>
        <a:ext cx="1920240" cy="902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1B4F-5015-4653-83A0-1A5E3951DAD5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40AF-5D4D-434A-8289-34F645388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40AF-5D4D-434A-8289-34F64538858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0D1D-4CE2-4534-B474-2BB1BDF2F7F9}" type="datetimeFigureOut">
              <a:rPr lang="pl-PL" smtClean="0"/>
              <a:pPr/>
              <a:t>2010-05-23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3B9D-644B-472F-83D0-92E29A2F6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1500175"/>
          <a:ext cx="7772400" cy="210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371600" y="3886200"/>
          <a:ext cx="6400800" cy="225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2">
        <p:bldAsOne/>
      </p:bldGraphic>
      <p:bldGraphic spid="6" grpId="3">
        <p:bldAsOne/>
      </p:bldGraphic>
      <p:bldGraphic spid="4" grpId="0">
        <p:bldAsOne/>
      </p:bldGraphic>
      <p:bldGraphic spid="4" grpId="2">
        <p:bldAsOne/>
      </p:bldGraphic>
      <p:bldGraphic spid="4" grpId="3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Troszkę drzew i troszeczkę zniszczona ściana </a:t>
            </a:r>
            <a:r>
              <a:rPr lang="pl-PL" dirty="0" smtClean="0"/>
              <a:t>spichlerza   </a:t>
            </a:r>
            <a:endParaRPr lang="pl-PL" dirty="0"/>
          </a:p>
        </p:txBody>
      </p:sp>
      <p:pic>
        <p:nvPicPr>
          <p:cNvPr id="4098" name="Picture 2" descr="\\SBS2008\redirected$\nauczyciel006n\Moje dokumenty\kuba i kacper\zdjęcia Kuby i Kacpra - Janów\P10207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785926"/>
            <a:ext cx="6034617" cy="434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Pałac z tarasem</a:t>
            </a:r>
            <a:endParaRPr lang="pl-PL" dirty="0"/>
          </a:p>
        </p:txBody>
      </p:sp>
      <p:pic>
        <p:nvPicPr>
          <p:cNvPr id="5122" name="Picture 2" descr="\\SBS2008\redirected$\nauczyciel006n\Moje dokumenty\kuba i kacper\zdjęcia Kuby i Kacpra - Janów\P10207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Wieża Pałacu w Janowie</a:t>
            </a:r>
            <a:endParaRPr lang="pl-PL" dirty="0"/>
          </a:p>
        </p:txBody>
      </p:sp>
      <p:pic>
        <p:nvPicPr>
          <p:cNvPr id="4" name="Symbol zastępczy zawartości 3" descr="pałac wo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857364"/>
            <a:ext cx="4554756" cy="4672836"/>
          </a:xfrm>
        </p:spPr>
      </p:pic>
      <p:sp>
        <p:nvSpPr>
          <p:cNvPr id="8" name="Gwiazda 5-ramienna 7"/>
          <p:cNvSpPr/>
          <p:nvPr/>
        </p:nvSpPr>
        <p:spPr>
          <a:xfrm>
            <a:off x="5572100" y="1214422"/>
            <a:ext cx="3571900" cy="5357850"/>
          </a:xfrm>
          <a:prstGeom prst="star5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Pałac w Janowie</a:t>
            </a:r>
            <a:endParaRPr lang="pl-PL" dirty="0"/>
          </a:p>
        </p:txBody>
      </p:sp>
      <p:pic>
        <p:nvPicPr>
          <p:cNvPr id="4" name="Symbol zastępczy zawartości 3" descr="Obraz 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632840"/>
            <a:ext cx="7786742" cy="4867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Wieżyczka na murze obok pałacu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8" name="Symbol zastępczy zawartości 7" descr="P10207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Wejście do pałacu w Janowie</a:t>
            </a:r>
            <a:endParaRPr lang="pl-PL" dirty="0"/>
          </a:p>
        </p:txBody>
      </p:sp>
      <p:pic>
        <p:nvPicPr>
          <p:cNvPr id="6" name="Symbol zastępczy zawartości 5" descr="P10207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285720" y="2428868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568790"/>
                <a:gridCol w="1723050"/>
                <a:gridCol w="1645920"/>
                <a:gridCol w="1645920"/>
              </a:tblGrid>
              <a:tr h="2246330">
                <a:tc>
                  <a:txBody>
                    <a:bodyPr/>
                    <a:lstStyle/>
                    <a:p>
                      <a:r>
                        <a:rPr lang="pl-PL" dirty="0" smtClean="0"/>
                        <a:t>Pałac</a:t>
                      </a:r>
                      <a:r>
                        <a:rPr lang="pl-PL" baseline="0" dirty="0" smtClean="0"/>
                        <a:t>  w  Janowie  ma 144  okien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</a:t>
                      </a:r>
                      <a:r>
                        <a:rPr lang="pl-PL" baseline="0" dirty="0" smtClean="0"/>
                        <a:t> parku rośnie  około 360 gatunków drzew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Między innymi drzewo rosnące do góry korzeniami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Pod</a:t>
                      </a:r>
                      <a:r>
                        <a:rPr lang="pl-PL" baseline="0" dirty="0" smtClean="0"/>
                        <a:t> czas II wojny światowej  w okno zamieszczone na wierzy pałacu trafił pocisk z moździerza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Córka</a:t>
                      </a:r>
                      <a:r>
                        <a:rPr lang="pl-PL" baseline="0" dirty="0" smtClean="0"/>
                        <a:t> jednego z właścicieli pałacu  zginęła i została  pogrzebana  w  parku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Ilość okien w pałacu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r>
                        <a:rPr lang="pl-PL" baseline="0" dirty="0" smtClean="0"/>
                        <a:t> drew w parku w Janowie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Ciekawe okazy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Stare dzieje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 temu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357158" y="2428868"/>
          <a:ext cx="8229600" cy="354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568790"/>
                <a:gridCol w="1723050"/>
                <a:gridCol w="1645920"/>
                <a:gridCol w="1645920"/>
              </a:tblGrid>
              <a:tr h="2631758">
                <a:tc>
                  <a:txBody>
                    <a:bodyPr/>
                    <a:lstStyle/>
                    <a:p>
                      <a:r>
                        <a:rPr lang="pl-PL" dirty="0" smtClean="0"/>
                        <a:t>Pałac</a:t>
                      </a:r>
                      <a:r>
                        <a:rPr lang="pl-PL" baseline="0" dirty="0" smtClean="0"/>
                        <a:t>  w  Janowie  ma 144  okien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</a:t>
                      </a:r>
                      <a:r>
                        <a:rPr lang="pl-PL" baseline="0" dirty="0" smtClean="0"/>
                        <a:t> parku rośnie  około 360 gatunków drzew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Między innymi drzewo rosnące do góry korzeniami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Pod</a:t>
                      </a:r>
                      <a:r>
                        <a:rPr lang="pl-PL" baseline="0" dirty="0" smtClean="0"/>
                        <a:t> czas II wojny światowej  w okno zamieszczone na wierzy pałacu trafił pocisk z moździerza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Córka</a:t>
                      </a:r>
                      <a:r>
                        <a:rPr lang="pl-PL" baseline="0" dirty="0" smtClean="0"/>
                        <a:t> jednego z właścicieli pałacu  zginęła i została  pogrzebana  w  parku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Ilość okien w pałacu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r>
                        <a:rPr lang="pl-PL" baseline="0" dirty="0" smtClean="0"/>
                        <a:t> drew w parku w Janowie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Ciekawe okazy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Stare dzieje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285720" y="2357430"/>
          <a:ext cx="8501121" cy="37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24"/>
                <a:gridCol w="1620550"/>
                <a:gridCol w="1779899"/>
                <a:gridCol w="1700224"/>
                <a:gridCol w="1700224"/>
              </a:tblGrid>
              <a:tr h="263175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Pałac</a:t>
                      </a:r>
                      <a:r>
                        <a:rPr lang="pl-PL" baseline="0" dirty="0" smtClean="0"/>
                        <a:t>  w  Janowie  ma 144  okien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</a:t>
                      </a:r>
                      <a:r>
                        <a:rPr lang="pl-PL" baseline="0" dirty="0" smtClean="0"/>
                        <a:t> parku rośnie  około 360 gatunków drzew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Między innymi drzewo rosnące do góry korzeniami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Pod</a:t>
                      </a:r>
                      <a:r>
                        <a:rPr lang="pl-PL" baseline="0" dirty="0" smtClean="0"/>
                        <a:t> czas II wojny światowej  w okno zamieszczone na </a:t>
                      </a:r>
                      <a:r>
                        <a:rPr lang="pl-PL" baseline="0" dirty="0" smtClean="0"/>
                        <a:t>wieży </a:t>
                      </a:r>
                      <a:r>
                        <a:rPr lang="pl-PL" baseline="0" dirty="0" smtClean="0"/>
                        <a:t>pałacu trafił pocisk z moździerza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Córka</a:t>
                      </a:r>
                      <a:r>
                        <a:rPr lang="pl-PL" baseline="0" dirty="0" smtClean="0"/>
                        <a:t> jednego z właścicieli pałacu  zginęła i została  pogrzebana  w  parku </a:t>
                      </a:r>
                      <a:endParaRPr lang="pl-PL" dirty="0"/>
                    </a:p>
                  </a:txBody>
                  <a:tcPr/>
                </a:tc>
              </a:tr>
              <a:tr h="108301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Ilość okien w pałacu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Ilość</a:t>
                      </a:r>
                      <a:r>
                        <a:rPr lang="pl-PL" baseline="0" dirty="0" smtClean="0"/>
                        <a:t> drew w parku w Janowie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Ciekawe okazy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Stare dzieje…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Dawno</a:t>
                      </a:r>
                      <a:r>
                        <a:rPr lang="pl-PL" baseline="0" dirty="0" smtClean="0"/>
                        <a:t> temu …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 jest wcześniej wymienione drzewo do góry korzeniami</a:t>
            </a:r>
            <a:endParaRPr lang="pl-PL" dirty="0"/>
          </a:p>
        </p:txBody>
      </p:sp>
      <p:pic>
        <p:nvPicPr>
          <p:cNvPr id="1026" name="Picture 2" descr="\\SBS2008\redirected$\nauczyciel006n\Moje dokumenty\kuba i kacper\zdjęcia Kuby i Kacpra - Janów\P10207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Drzewo na tle wieży </a:t>
            </a:r>
            <a:endParaRPr lang="pl-PL" dirty="0"/>
          </a:p>
        </p:txBody>
      </p:sp>
      <p:pic>
        <p:nvPicPr>
          <p:cNvPr id="2050" name="Picture 2" descr="\\SBS2008\redirected$\nauczyciel006n\Moje dokumenty\kuba i kacper\zdjęcia Kuby i Kacpra - Janów\P10207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Kiedyś to była fontanna…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074" name="Picture 2" descr="\\SBS2008\redirected$\nauczyciel006n\Moje dokumenty\kuba i kacper\zdjęcia Kuby i Kacpra - Janów\P10207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245</Words>
  <Application>Microsoft Office PowerPoint</Application>
  <PresentationFormat>Pokaz na ekranie (4:3)</PresentationFormat>
  <Paragraphs>52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Wieża Pałacu w Janowie</vt:lpstr>
      <vt:lpstr>Pałac w Janowie</vt:lpstr>
      <vt:lpstr>Wieżyczka na murze obok pałacu </vt:lpstr>
      <vt:lpstr>Wejście do pałacu w Janowie</vt:lpstr>
      <vt:lpstr>Ciekawostki</vt:lpstr>
      <vt:lpstr>To jest wcześniej wymienione drzewo do góry korzeniami</vt:lpstr>
      <vt:lpstr>Drzewo na tle wieży </vt:lpstr>
      <vt:lpstr>Kiedyś to była fontanna… </vt:lpstr>
      <vt:lpstr>Troszkę drzew i troszeczkę zniszczona ściana spichlerza   </vt:lpstr>
      <vt:lpstr>Pałac z tarasem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nauczyciel006n</dc:creator>
  <cp:lastModifiedBy>dorota</cp:lastModifiedBy>
  <cp:revision>15</cp:revision>
  <dcterms:created xsi:type="dcterms:W3CDTF">2010-04-13T11:03:37Z</dcterms:created>
  <dcterms:modified xsi:type="dcterms:W3CDTF">2010-05-23T09:14:14Z</dcterms:modified>
</cp:coreProperties>
</file>